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jpg>
</file>

<file path=ppt/media/image12.jp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4EA80-40CF-4EA0-BB87-72A084664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8FA84F-BE08-4A07-B64A-2C3AB16F0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65475-3A5F-4AEA-B72B-5E5A86D1F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D6EF3-8634-4D31-9DAA-384CD86B2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872CF-D47C-4DFA-93C1-1022524D5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71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E0346-03FE-4DAD-A918-DFA344C7B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8BACC3-F28F-414B-8A56-095C45420E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0F8E1-4CB1-487E-93B6-559623506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77AA6-ADCE-4831-8EFD-B02F5F0FB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43547-7566-402A-A471-3F01EF946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220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DAB0D8-519C-48F3-90E2-1D14255781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7094B3-3D2C-4326-B45F-229254B071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CEAE9-AE89-4B9D-BBF9-B166AB393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14ED1-71CF-45CF-90BB-120F00130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58167-7540-48F0-B768-47E1BBD7B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C1160-194F-4DDF-99C1-E8064CB04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42396-6587-411D-B30D-544A4117A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92357-B8B9-4923-B437-B853EB460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9EA91-8F36-4844-94D5-A33C09746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06138-219D-48E8-99BE-C82FCEFA9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346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6F1C2-CD3E-4EED-B716-A8DD20D1C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CB49A-7999-4626-BC00-1F6CEBC8F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AFBE8-0CBF-458A-979C-477F85EE0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90DF6-1EC0-4C01-A26C-3E83CE40C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958AE-2A2F-4FFB-A5E0-54BA5A9BB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59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3445A-A959-4F2A-9304-4A1ED4441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4B044-4F6E-4E76-A57D-613120835F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E4F03-D743-402A-A76F-EA114836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729445-71DE-4A86-9DD1-D1403341C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46DCEE-1FB0-4FD2-B126-0D8C83E6F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CE7FDF-C06F-49E9-8E2D-93669BFDB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92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82EBD-0872-47F4-9134-4CCE0CEF6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E4B25-8FA4-4B4D-B380-F12594F79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F6A85-B7DD-4E36-9D16-D3D5136CE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68C6BE-C5B6-4F97-9F20-815C54B5B4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F063A8-61EA-44CE-B58E-ABA6C44F3E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D60E60-FCA4-4394-BE5A-D767E5D65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3E4F85-6A4F-45A1-9A1E-6900AACA6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666ECA-F037-4D99-B1C6-A8419EDD9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19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27EDA-0B12-4BCF-ADF0-919F0491E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2DF8B0-E247-4F8C-9103-2AA3D424B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ADBD49-BC80-4C78-830A-2149709CC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D9CE2C-0D6A-47DE-B9F5-AB2A9940A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005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42CBCC-8093-4CC2-A84A-83540562C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3B10DE-BCB0-4997-8275-8BA95A250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65AE-4CCD-4944-AFE4-26FE8C027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790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4EAD2-BA1E-49EF-A74D-43BD71473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F064A-ADB0-4058-9C3F-CA53EC1FE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23D38-C05D-497B-8966-DABB83136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2A28B-8770-4DF4-8AF4-E4EDF75F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CD9DBD-6435-4763-BBDB-3A9763659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CA7E42-D539-4ACC-8FD5-217708D78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36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73F48-C97C-4F41-B0A5-174BA304E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A0B2D2-9DE6-4F3C-B9A8-87B2457E04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8C0EC2-7AF5-47A7-9DD1-CCE4D29E12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31631-697B-4E63-80CF-6A14150CA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AC284-3BFC-4300-9B3C-2EACF52D4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2D3234-DC5C-4080-8DAE-C6E94DA00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24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5EADC1-A7B7-4942-A937-5246E7992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768C8-5963-4F64-BBD6-2CBDE14C6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8D4D3-6BA4-47D7-86D4-E3500978EA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BE436-557E-4D66-853E-AF26F1292B60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5C84B-9C04-4DA3-AC77-E6DE309902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6FE23-7917-4567-BC67-5C8F367B9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45D52-F393-48E7-8DE1-960E79E6A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51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84524344-6823-49EA-89D4-E36A82A9F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AA066-2031-40C4-A81D-CDFB82749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6088" y="1354820"/>
            <a:ext cx="8748712" cy="2369988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chemeClr val="bg1"/>
                </a:solidFill>
              </a:rPr>
              <a:t>MathAlien</a:t>
            </a:r>
            <a:br>
              <a:rPr lang="en-US" sz="7200">
                <a:solidFill>
                  <a:schemeClr val="bg1"/>
                </a:solidFill>
              </a:rPr>
            </a:br>
            <a:r>
              <a:rPr lang="en-US" sz="7200">
                <a:solidFill>
                  <a:schemeClr val="bg1"/>
                </a:solidFill>
              </a:rPr>
              <a:t>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34DB59-78BB-47C2-B2DD-371B70C84F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2914" y="4105804"/>
            <a:ext cx="7866062" cy="1920136"/>
          </a:xfrm>
        </p:spPr>
        <p:txBody>
          <a:bodyPr wrap="square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By Yerassyl Pirzhanov</a:t>
            </a: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Eskozhanov Baurzhan</a:t>
            </a: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Sekenov Gabit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3F0465A-8953-42AC-8F67-7B9A54E66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6142518"/>
            <a:ext cx="10455568" cy="715482"/>
            <a:chOff x="0" y="6142518"/>
            <a:chExt cx="10455568" cy="715482"/>
          </a:xfrm>
          <a:effectLst>
            <a:outerShdw blurRad="381000" dist="152400" dir="16200000" algn="ctr" rotWithShape="0">
              <a:srgbClr val="000000">
                <a:alpha val="10000"/>
              </a:srgbClr>
            </a:outerShdw>
          </a:effectLst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0CE1BBA-977A-4210-A80D-8A0BAAA18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7789" y="6848400"/>
              <a:ext cx="153399" cy="9600"/>
            </a:xfrm>
            <a:custGeom>
              <a:avLst/>
              <a:gdLst>
                <a:gd name="connsiteX0" fmla="*/ 92746 w 153399"/>
                <a:gd name="connsiteY0" fmla="*/ 43 h 9600"/>
                <a:gd name="connsiteX1" fmla="*/ 144918 w 153399"/>
                <a:gd name="connsiteY1" fmla="*/ 6433 h 9600"/>
                <a:gd name="connsiteX2" fmla="*/ 153399 w 153399"/>
                <a:gd name="connsiteY2" fmla="*/ 9600 h 9600"/>
                <a:gd name="connsiteX3" fmla="*/ 0 w 153399"/>
                <a:gd name="connsiteY3" fmla="*/ 9600 h 9600"/>
                <a:gd name="connsiteX4" fmla="*/ 26678 w 153399"/>
                <a:gd name="connsiteY4" fmla="*/ 6286 h 9600"/>
                <a:gd name="connsiteX5" fmla="*/ 92746 w 153399"/>
                <a:gd name="connsiteY5" fmla="*/ 43 h 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99" h="9600">
                  <a:moveTo>
                    <a:pt x="92746" y="43"/>
                  </a:moveTo>
                  <a:cubicBezTo>
                    <a:pt x="111004" y="-358"/>
                    <a:pt x="128295" y="2072"/>
                    <a:pt x="144918" y="6433"/>
                  </a:cubicBezTo>
                  <a:lnTo>
                    <a:pt x="153399" y="9600"/>
                  </a:lnTo>
                  <a:lnTo>
                    <a:pt x="0" y="9600"/>
                  </a:lnTo>
                  <a:lnTo>
                    <a:pt x="26678" y="6286"/>
                  </a:lnTo>
                  <a:cubicBezTo>
                    <a:pt x="48667" y="3255"/>
                    <a:pt x="70647" y="552"/>
                    <a:pt x="92746" y="43"/>
                  </a:cubicBez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1E1A328-D621-4993-B11B-011ED169A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0" y="6142518"/>
              <a:ext cx="10455568" cy="715481"/>
              <a:chOff x="0" y="0"/>
              <a:chExt cx="10455568" cy="715481"/>
            </a:xfrm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1D2543A-0A6F-4980-98CA-658AA8EEAC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solidFill>
                <a:schemeClr val="l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D0F2937-CF06-453C-B076-800064AE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0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62934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FEF463D-EE6B-46FF-B7C7-74B09A96C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1A27B3A-460C-4100-99B5-817F25979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9" y="1498602"/>
            <a:ext cx="4403345" cy="3940174"/>
            <a:chOff x="827089" y="1498602"/>
            <a:chExt cx="4403345" cy="3940174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5450488-7F33-43E4-B4DA-CAB50A1CC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E5154B2-BEF9-4C08-B6B1-9DED9F17C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bg1">
                <a:alpha val="86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903F11-D23E-45BB-9819-84DD03C07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127" y="2023558"/>
            <a:ext cx="3521265" cy="2491292"/>
          </a:xfrm>
        </p:spPr>
        <p:txBody>
          <a:bodyPr anchor="t">
            <a:normAutofit/>
          </a:bodyPr>
          <a:lstStyle/>
          <a:p>
            <a:r>
              <a:rPr lang="en-US" sz="4000"/>
              <a:t>Introduction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0B5ED20-499B-41E7-95BE-8BBD31314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35A51D22-76EA-4C70-B5C9-ED3946924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0B2F6-A0AE-4380-894F-74F93C0A2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175" y="1311088"/>
            <a:ext cx="5276850" cy="43272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chemeClr val="tx1">
                    <a:alpha val="80000"/>
                  </a:schemeClr>
                </a:solidFill>
              </a:rPr>
              <a:t>We decided to choose this project to provide</a:t>
            </a:r>
          </a:p>
          <a:p>
            <a:pPr marL="0" indent="0">
              <a:buNone/>
            </a:pPr>
            <a:endParaRPr lang="en-US" sz="20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</a:rPr>
              <a:t>Well-designed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</a:rPr>
              <a:t>Handful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</a:rPr>
              <a:t>Easy to use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</a:rPr>
              <a:t>Adaptive</a:t>
            </a:r>
          </a:p>
          <a:p>
            <a:pPr marL="0" indent="0">
              <a:buNone/>
            </a:pPr>
            <a:endParaRPr lang="en-US" sz="2000">
              <a:solidFill>
                <a:schemeClr val="tx1">
                  <a:alpha val="80000"/>
                </a:schemeClr>
              </a:solidFill>
            </a:endParaRPr>
          </a:p>
          <a:p>
            <a:pPr marL="0" indent="0">
              <a:buNone/>
            </a:pPr>
            <a:r>
              <a:rPr lang="en-US" sz="2000">
                <a:solidFill>
                  <a:schemeClr val="tx1">
                    <a:alpha val="80000"/>
                  </a:schemeClr>
                </a:solidFill>
              </a:rPr>
              <a:t>Website for everyone who desire to take their fate into their own hands. </a:t>
            </a:r>
          </a:p>
          <a:p>
            <a:pPr marL="0" indent="0">
              <a:buNone/>
            </a:pPr>
            <a:r>
              <a:rPr lang="en-US" sz="2000">
                <a:solidFill>
                  <a:schemeClr val="tx1">
                    <a:alpha val="80000"/>
                  </a:schemeClr>
                </a:solidFill>
              </a:rPr>
              <a:t>To get education, worthy of the greatest minds of Ancient Greek…</a:t>
            </a:r>
          </a:p>
        </p:txBody>
      </p:sp>
    </p:spTree>
    <p:extLst>
      <p:ext uri="{BB962C8B-B14F-4D97-AF65-F5344CB8AC3E}">
        <p14:creationId xmlns:p14="http://schemas.microsoft.com/office/powerpoint/2010/main" val="24796750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A3EF8-B345-4071-991F-F772C6FCD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522156"/>
            <a:ext cx="4937937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Taking a closer look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32A7C4-6F58-43C8-B06D-AD4CEAD59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" r="3665" b="4"/>
          <a:stretch/>
        </p:blipFill>
        <p:spPr>
          <a:xfrm>
            <a:off x="1246573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11" name="Picture 10" descr="Graphical user interface, application, map&#10;&#10;Description automatically generated">
            <a:extLst>
              <a:ext uri="{FF2B5EF4-FFF2-40B4-BE49-F238E27FC236}">
                <a16:creationId xmlns:a16="http://schemas.microsoft.com/office/drawing/2014/main" id="{47BECCE8-70C1-47BC-9ADD-6E76E09BFB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67" r="44856" b="2"/>
          <a:stretch/>
        </p:blipFill>
        <p:spPr>
          <a:xfrm>
            <a:off x="20" y="2288331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group of people in a library&#10;&#10;Description automatically generated with medium confidence">
            <a:extLst>
              <a:ext uri="{FF2B5EF4-FFF2-40B4-BE49-F238E27FC236}">
                <a16:creationId xmlns:a16="http://schemas.microsoft.com/office/drawing/2014/main" id="{D07EBA83-648E-4F26-8AA8-47F2A58322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99" r="35753" b="3"/>
          <a:stretch/>
        </p:blipFill>
        <p:spPr>
          <a:xfrm>
            <a:off x="5525559" y="725908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hart&#10;&#10;Description automatically generated with low confidence">
            <a:extLst>
              <a:ext uri="{FF2B5EF4-FFF2-40B4-BE49-F238E27FC236}">
                <a16:creationId xmlns:a16="http://schemas.microsoft.com/office/drawing/2014/main" id="{53298E14-FF55-4849-ACF3-B7C00699B2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851" r="14740" b="3"/>
          <a:stretch/>
        </p:blipFill>
        <p:spPr>
          <a:xfrm>
            <a:off x="8918761" y="-4331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 descr="Graphical user interface&#10;&#10;Description automatically generated">
            <a:extLst>
              <a:ext uri="{FF2B5EF4-FFF2-40B4-BE49-F238E27FC236}">
                <a16:creationId xmlns:a16="http://schemas.microsoft.com/office/drawing/2014/main" id="{FEAA6255-673E-431B-9B8D-B579F4A5D34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075" r="33824" b="-2"/>
          <a:stretch/>
        </p:blipFill>
        <p:spPr>
          <a:xfrm>
            <a:off x="9363236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921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2DAA6C16-BF9B-4A3E-BC70-EE6015D4F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0B818B-BDDE-46C8-B302-1B610E28B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5919" y="4767723"/>
            <a:ext cx="4391024" cy="11737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dirty="0">
                <a:solidFill>
                  <a:schemeClr val="bg1"/>
                </a:solidFill>
              </a:rPr>
              <a:t>Our courses</a:t>
            </a:r>
            <a:br>
              <a:rPr lang="en-US" sz="3700" dirty="0">
                <a:solidFill>
                  <a:schemeClr val="bg1"/>
                </a:solidFill>
              </a:rPr>
            </a:br>
            <a:endParaRPr lang="en-US" sz="3700" dirty="0">
              <a:solidFill>
                <a:schemeClr val="bg1"/>
              </a:solidFill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D4C516A3-38C0-4F58-9700-081CB0D1A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12192000" cy="4286159"/>
            <a:chOff x="0" y="1"/>
            <a:chExt cx="12192000" cy="4286159"/>
          </a:xfrm>
          <a:effectLst>
            <a:outerShdw blurRad="3810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31B548F-BAE0-4401-9139-6545BCD3C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1"/>
              <a:ext cx="12192000" cy="4000975"/>
              <a:chOff x="0" y="1"/>
              <a:chExt cx="12192000" cy="4000975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4511E12-8D97-4D29-97DA-824875B13A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"/>
                <a:ext cx="12192000" cy="4000975"/>
              </a:xfrm>
              <a:custGeom>
                <a:avLst/>
                <a:gdLst>
                  <a:gd name="connsiteX0" fmla="*/ 0 w 12192000"/>
                  <a:gd name="connsiteY0" fmla="*/ 0 h 4000975"/>
                  <a:gd name="connsiteX1" fmla="*/ 12192000 w 12192000"/>
                  <a:gd name="connsiteY1" fmla="*/ 0 h 4000975"/>
                  <a:gd name="connsiteX2" fmla="*/ 12192000 w 12192000"/>
                  <a:gd name="connsiteY2" fmla="*/ 4000975 h 4000975"/>
                  <a:gd name="connsiteX3" fmla="*/ 4591050 w 12192000"/>
                  <a:gd name="connsiteY3" fmla="*/ 3848100 h 4000975"/>
                  <a:gd name="connsiteX4" fmla="*/ 0 w 12192000"/>
                  <a:gd name="connsiteY4" fmla="*/ 3999921 h 400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400097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000975"/>
                    </a:lnTo>
                    <a:lnTo>
                      <a:pt x="4591050" y="3848100"/>
                    </a:lnTo>
                    <a:lnTo>
                      <a:pt x="0" y="3999921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2267ACB5-D743-4981-82A7-934D0A6BD8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"/>
                <a:ext cx="12192000" cy="4000975"/>
              </a:xfrm>
              <a:custGeom>
                <a:avLst/>
                <a:gdLst>
                  <a:gd name="connsiteX0" fmla="*/ 0 w 12192000"/>
                  <a:gd name="connsiteY0" fmla="*/ 0 h 4000975"/>
                  <a:gd name="connsiteX1" fmla="*/ 12192000 w 12192000"/>
                  <a:gd name="connsiteY1" fmla="*/ 0 h 4000975"/>
                  <a:gd name="connsiteX2" fmla="*/ 12192000 w 12192000"/>
                  <a:gd name="connsiteY2" fmla="*/ 4000975 h 4000975"/>
                  <a:gd name="connsiteX3" fmla="*/ 4591050 w 12192000"/>
                  <a:gd name="connsiteY3" fmla="*/ 3848100 h 4000975"/>
                  <a:gd name="connsiteX4" fmla="*/ 0 w 12192000"/>
                  <a:gd name="connsiteY4" fmla="*/ 3999921 h 400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400097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000975"/>
                    </a:lnTo>
                    <a:lnTo>
                      <a:pt x="4591050" y="3848100"/>
                    </a:lnTo>
                    <a:lnTo>
                      <a:pt x="0" y="3999921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13BB3ECA-2783-40C5-BE31-E5A2B6215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528992"/>
              <a:ext cx="12192000" cy="757168"/>
              <a:chOff x="0" y="2959818"/>
              <a:chExt cx="12192000" cy="757168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762FAB9C-1F29-451A-B39A-BDF3256934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959818"/>
                <a:ext cx="12192000" cy="757168"/>
              </a:xfrm>
              <a:custGeom>
                <a:avLst/>
                <a:gdLst>
                  <a:gd name="connsiteX0" fmla="*/ 0 w 12192000"/>
                  <a:gd name="connsiteY0" fmla="*/ 0 h 757168"/>
                  <a:gd name="connsiteX1" fmla="*/ 41653 w 12192000"/>
                  <a:gd name="connsiteY1" fmla="*/ 6945 h 757168"/>
                  <a:gd name="connsiteX2" fmla="*/ 81317 w 12192000"/>
                  <a:gd name="connsiteY2" fmla="*/ 15509 h 757168"/>
                  <a:gd name="connsiteX3" fmla="*/ 114150 w 12192000"/>
                  <a:gd name="connsiteY3" fmla="*/ 28105 h 757168"/>
                  <a:gd name="connsiteX4" fmla="*/ 214865 w 12192000"/>
                  <a:gd name="connsiteY4" fmla="*/ 58374 h 757168"/>
                  <a:gd name="connsiteX5" fmla="*/ 299237 w 12192000"/>
                  <a:gd name="connsiteY5" fmla="*/ 63560 h 757168"/>
                  <a:gd name="connsiteX6" fmla="*/ 415570 w 12192000"/>
                  <a:gd name="connsiteY6" fmla="*/ 83774 h 757168"/>
                  <a:gd name="connsiteX7" fmla="*/ 633210 w 12192000"/>
                  <a:gd name="connsiteY7" fmla="*/ 109108 h 757168"/>
                  <a:gd name="connsiteX8" fmla="*/ 677567 w 12192000"/>
                  <a:gd name="connsiteY8" fmla="*/ 119446 h 757168"/>
                  <a:gd name="connsiteX9" fmla="*/ 946429 w 12192000"/>
                  <a:gd name="connsiteY9" fmla="*/ 171502 h 757168"/>
                  <a:gd name="connsiteX10" fmla="*/ 1163367 w 12192000"/>
                  <a:gd name="connsiteY10" fmla="*/ 182106 h 757168"/>
                  <a:gd name="connsiteX11" fmla="*/ 1180337 w 12192000"/>
                  <a:gd name="connsiteY11" fmla="*/ 181279 h 757168"/>
                  <a:gd name="connsiteX12" fmla="*/ 1263939 w 12192000"/>
                  <a:gd name="connsiteY12" fmla="*/ 173070 h 757168"/>
                  <a:gd name="connsiteX13" fmla="*/ 1392213 w 12192000"/>
                  <a:gd name="connsiteY13" fmla="*/ 183225 h 757168"/>
                  <a:gd name="connsiteX14" fmla="*/ 1479752 w 12192000"/>
                  <a:gd name="connsiteY14" fmla="*/ 205174 h 757168"/>
                  <a:gd name="connsiteX15" fmla="*/ 1589813 w 12192000"/>
                  <a:gd name="connsiteY15" fmla="*/ 211706 h 757168"/>
                  <a:gd name="connsiteX16" fmla="*/ 1716264 w 12192000"/>
                  <a:gd name="connsiteY16" fmla="*/ 207459 h 757168"/>
                  <a:gd name="connsiteX17" fmla="*/ 1772900 w 12192000"/>
                  <a:gd name="connsiteY17" fmla="*/ 208137 h 757168"/>
                  <a:gd name="connsiteX18" fmla="*/ 1929319 w 12192000"/>
                  <a:gd name="connsiteY18" fmla="*/ 193822 h 757168"/>
                  <a:gd name="connsiteX19" fmla="*/ 2021514 w 12192000"/>
                  <a:gd name="connsiteY19" fmla="*/ 204186 h 757168"/>
                  <a:gd name="connsiteX20" fmla="*/ 2111753 w 12192000"/>
                  <a:gd name="connsiteY20" fmla="*/ 223797 h 757168"/>
                  <a:gd name="connsiteX21" fmla="*/ 2169356 w 12192000"/>
                  <a:gd name="connsiteY21" fmla="*/ 241125 h 757168"/>
                  <a:gd name="connsiteX22" fmla="*/ 2286638 w 12192000"/>
                  <a:gd name="connsiteY22" fmla="*/ 257382 h 757168"/>
                  <a:gd name="connsiteX23" fmla="*/ 2308368 w 12192000"/>
                  <a:gd name="connsiteY23" fmla="*/ 256995 h 757168"/>
                  <a:gd name="connsiteX24" fmla="*/ 2660621 w 12192000"/>
                  <a:gd name="connsiteY24" fmla="*/ 262863 h 757168"/>
                  <a:gd name="connsiteX25" fmla="*/ 2801134 w 12192000"/>
                  <a:gd name="connsiteY25" fmla="*/ 250006 h 757168"/>
                  <a:gd name="connsiteX26" fmla="*/ 2830994 w 12192000"/>
                  <a:gd name="connsiteY26" fmla="*/ 249091 h 757168"/>
                  <a:gd name="connsiteX27" fmla="*/ 3129084 w 12192000"/>
                  <a:gd name="connsiteY27" fmla="*/ 242009 h 757168"/>
                  <a:gd name="connsiteX28" fmla="*/ 3162162 w 12192000"/>
                  <a:gd name="connsiteY28" fmla="*/ 242789 h 757168"/>
                  <a:gd name="connsiteX29" fmla="*/ 3254072 w 12192000"/>
                  <a:gd name="connsiteY29" fmla="*/ 251612 h 757168"/>
                  <a:gd name="connsiteX30" fmla="*/ 3473491 w 12192000"/>
                  <a:gd name="connsiteY30" fmla="*/ 221903 h 757168"/>
                  <a:gd name="connsiteX31" fmla="*/ 3691860 w 12192000"/>
                  <a:gd name="connsiteY31" fmla="*/ 219228 h 757168"/>
                  <a:gd name="connsiteX32" fmla="*/ 3811494 w 12192000"/>
                  <a:gd name="connsiteY32" fmla="*/ 225691 h 757168"/>
                  <a:gd name="connsiteX33" fmla="*/ 3897533 w 12192000"/>
                  <a:gd name="connsiteY33" fmla="*/ 220087 h 757168"/>
                  <a:gd name="connsiteX34" fmla="*/ 4109430 w 12192000"/>
                  <a:gd name="connsiteY34" fmla="*/ 200477 h 757168"/>
                  <a:gd name="connsiteX35" fmla="*/ 4208772 w 12192000"/>
                  <a:gd name="connsiteY35" fmla="*/ 200914 h 757168"/>
                  <a:gd name="connsiteX36" fmla="*/ 4314641 w 12192000"/>
                  <a:gd name="connsiteY36" fmla="*/ 196159 h 757168"/>
                  <a:gd name="connsiteX37" fmla="*/ 4577622 w 12192000"/>
                  <a:gd name="connsiteY37" fmla="*/ 163774 h 757168"/>
                  <a:gd name="connsiteX38" fmla="*/ 4790345 w 12192000"/>
                  <a:gd name="connsiteY38" fmla="*/ 177592 h 757168"/>
                  <a:gd name="connsiteX39" fmla="*/ 4926164 w 12192000"/>
                  <a:gd name="connsiteY39" fmla="*/ 184139 h 757168"/>
                  <a:gd name="connsiteX40" fmla="*/ 5088812 w 12192000"/>
                  <a:gd name="connsiteY40" fmla="*/ 177401 h 757168"/>
                  <a:gd name="connsiteX41" fmla="*/ 5222466 w 12192000"/>
                  <a:gd name="connsiteY41" fmla="*/ 162082 h 757168"/>
                  <a:gd name="connsiteX42" fmla="*/ 5406528 w 12192000"/>
                  <a:gd name="connsiteY42" fmla="*/ 153987 h 757168"/>
                  <a:gd name="connsiteX43" fmla="*/ 5590716 w 12192000"/>
                  <a:gd name="connsiteY43" fmla="*/ 129490 h 757168"/>
                  <a:gd name="connsiteX44" fmla="*/ 5719429 w 12192000"/>
                  <a:gd name="connsiteY44" fmla="*/ 110099 h 757168"/>
                  <a:gd name="connsiteX45" fmla="*/ 5897895 w 12192000"/>
                  <a:gd name="connsiteY45" fmla="*/ 96368 h 757168"/>
                  <a:gd name="connsiteX46" fmla="*/ 6169957 w 12192000"/>
                  <a:gd name="connsiteY46" fmla="*/ 94411 h 757168"/>
                  <a:gd name="connsiteX47" fmla="*/ 6294827 w 12192000"/>
                  <a:gd name="connsiteY47" fmla="*/ 99236 h 757168"/>
                  <a:gd name="connsiteX48" fmla="*/ 6494261 w 12192000"/>
                  <a:gd name="connsiteY48" fmla="*/ 71724 h 757168"/>
                  <a:gd name="connsiteX49" fmla="*/ 6579627 w 12192000"/>
                  <a:gd name="connsiteY49" fmla="*/ 57883 h 757168"/>
                  <a:gd name="connsiteX50" fmla="*/ 6654800 w 12192000"/>
                  <a:gd name="connsiteY50" fmla="*/ 77086 h 757168"/>
                  <a:gd name="connsiteX51" fmla="*/ 6703059 w 12192000"/>
                  <a:gd name="connsiteY51" fmla="*/ 97166 h 757168"/>
                  <a:gd name="connsiteX52" fmla="*/ 6859445 w 12192000"/>
                  <a:gd name="connsiteY52" fmla="*/ 90481 h 757168"/>
                  <a:gd name="connsiteX53" fmla="*/ 7025414 w 12192000"/>
                  <a:gd name="connsiteY53" fmla="*/ 83536 h 757168"/>
                  <a:gd name="connsiteX54" fmla="*/ 7144137 w 12192000"/>
                  <a:gd name="connsiteY54" fmla="*/ 79264 h 757168"/>
                  <a:gd name="connsiteX55" fmla="*/ 7291235 w 12192000"/>
                  <a:gd name="connsiteY55" fmla="*/ 95367 h 757168"/>
                  <a:gd name="connsiteX56" fmla="*/ 7407395 w 12192000"/>
                  <a:gd name="connsiteY56" fmla="*/ 104888 h 757168"/>
                  <a:gd name="connsiteX57" fmla="*/ 7500837 w 12192000"/>
                  <a:gd name="connsiteY57" fmla="*/ 119515 h 757168"/>
                  <a:gd name="connsiteX58" fmla="*/ 7533567 w 12192000"/>
                  <a:gd name="connsiteY58" fmla="*/ 126955 h 757168"/>
                  <a:gd name="connsiteX59" fmla="*/ 7792910 w 12192000"/>
                  <a:gd name="connsiteY59" fmla="*/ 185188 h 757168"/>
                  <a:gd name="connsiteX60" fmla="*/ 8070699 w 12192000"/>
                  <a:gd name="connsiteY60" fmla="*/ 235423 h 757168"/>
                  <a:gd name="connsiteX61" fmla="*/ 8253177 w 12192000"/>
                  <a:gd name="connsiteY61" fmla="*/ 222473 h 757168"/>
                  <a:gd name="connsiteX62" fmla="*/ 8320683 w 12192000"/>
                  <a:gd name="connsiteY62" fmla="*/ 226393 h 757168"/>
                  <a:gd name="connsiteX63" fmla="*/ 8631438 w 12192000"/>
                  <a:gd name="connsiteY63" fmla="*/ 237528 h 757168"/>
                  <a:gd name="connsiteX64" fmla="*/ 8686410 w 12192000"/>
                  <a:gd name="connsiteY64" fmla="*/ 234877 h 757168"/>
                  <a:gd name="connsiteX65" fmla="*/ 8980658 w 12192000"/>
                  <a:gd name="connsiteY65" fmla="*/ 273001 h 757168"/>
                  <a:gd name="connsiteX66" fmla="*/ 9087625 w 12192000"/>
                  <a:gd name="connsiteY66" fmla="*/ 282423 h 757168"/>
                  <a:gd name="connsiteX67" fmla="*/ 9186017 w 12192000"/>
                  <a:gd name="connsiteY67" fmla="*/ 293875 h 757168"/>
                  <a:gd name="connsiteX68" fmla="*/ 9323931 w 12192000"/>
                  <a:gd name="connsiteY68" fmla="*/ 302628 h 757168"/>
                  <a:gd name="connsiteX69" fmla="*/ 9467213 w 12192000"/>
                  <a:gd name="connsiteY69" fmla="*/ 307275 h 757168"/>
                  <a:gd name="connsiteX70" fmla="*/ 9626826 w 12192000"/>
                  <a:gd name="connsiteY70" fmla="*/ 316213 h 757168"/>
                  <a:gd name="connsiteX71" fmla="*/ 9689696 w 12192000"/>
                  <a:gd name="connsiteY71" fmla="*/ 324467 h 757168"/>
                  <a:gd name="connsiteX72" fmla="*/ 9860526 w 12192000"/>
                  <a:gd name="connsiteY72" fmla="*/ 329986 h 757168"/>
                  <a:gd name="connsiteX73" fmla="*/ 9949775 w 12192000"/>
                  <a:gd name="connsiteY73" fmla="*/ 340386 h 757168"/>
                  <a:gd name="connsiteX74" fmla="*/ 10097252 w 12192000"/>
                  <a:gd name="connsiteY74" fmla="*/ 349262 h 757168"/>
                  <a:gd name="connsiteX75" fmla="*/ 10145261 w 12192000"/>
                  <a:gd name="connsiteY75" fmla="*/ 353113 h 757168"/>
                  <a:gd name="connsiteX76" fmla="*/ 10188159 w 12192000"/>
                  <a:gd name="connsiteY76" fmla="*/ 356124 h 757168"/>
                  <a:gd name="connsiteX77" fmla="*/ 10336144 w 12192000"/>
                  <a:gd name="connsiteY77" fmla="*/ 348235 h 757168"/>
                  <a:gd name="connsiteX78" fmla="*/ 10466847 w 12192000"/>
                  <a:gd name="connsiteY78" fmla="*/ 354131 h 757168"/>
                  <a:gd name="connsiteX79" fmla="*/ 10696514 w 12192000"/>
                  <a:gd name="connsiteY79" fmla="*/ 353575 h 757168"/>
                  <a:gd name="connsiteX80" fmla="*/ 10746932 w 12192000"/>
                  <a:gd name="connsiteY80" fmla="*/ 360606 h 757168"/>
                  <a:gd name="connsiteX81" fmla="*/ 10905388 w 12192000"/>
                  <a:gd name="connsiteY81" fmla="*/ 370627 h 757168"/>
                  <a:gd name="connsiteX82" fmla="*/ 10995602 w 12192000"/>
                  <a:gd name="connsiteY82" fmla="*/ 376691 h 757168"/>
                  <a:gd name="connsiteX83" fmla="*/ 11107647 w 12192000"/>
                  <a:gd name="connsiteY83" fmla="*/ 373405 h 757168"/>
                  <a:gd name="connsiteX84" fmla="*/ 11302440 w 12192000"/>
                  <a:gd name="connsiteY84" fmla="*/ 364156 h 757168"/>
                  <a:gd name="connsiteX85" fmla="*/ 11353613 w 12192000"/>
                  <a:gd name="connsiteY85" fmla="*/ 363785 h 757168"/>
                  <a:gd name="connsiteX86" fmla="*/ 11447323 w 12192000"/>
                  <a:gd name="connsiteY86" fmla="*/ 359346 h 757168"/>
                  <a:gd name="connsiteX87" fmla="*/ 11464292 w 12192000"/>
                  <a:gd name="connsiteY87" fmla="*/ 358519 h 757168"/>
                  <a:gd name="connsiteX88" fmla="*/ 11607560 w 12192000"/>
                  <a:gd name="connsiteY88" fmla="*/ 342370 h 757168"/>
                  <a:gd name="connsiteX89" fmla="*/ 11681426 w 12192000"/>
                  <a:gd name="connsiteY89" fmla="*/ 344335 h 757168"/>
                  <a:gd name="connsiteX90" fmla="*/ 11893565 w 12192000"/>
                  <a:gd name="connsiteY90" fmla="*/ 355261 h 757168"/>
                  <a:gd name="connsiteX91" fmla="*/ 11983290 w 12192000"/>
                  <a:gd name="connsiteY91" fmla="*/ 363588 h 757168"/>
                  <a:gd name="connsiteX92" fmla="*/ 12192000 w 12192000"/>
                  <a:gd name="connsiteY92" fmla="*/ 388018 h 757168"/>
                  <a:gd name="connsiteX93" fmla="*/ 12192000 w 12192000"/>
                  <a:gd name="connsiteY93" fmla="*/ 577115 h 757168"/>
                  <a:gd name="connsiteX94" fmla="*/ 12157329 w 12192000"/>
                  <a:gd name="connsiteY94" fmla="*/ 588862 h 757168"/>
                  <a:gd name="connsiteX95" fmla="*/ 12066948 w 12192000"/>
                  <a:gd name="connsiteY95" fmla="*/ 586034 h 757168"/>
                  <a:gd name="connsiteX96" fmla="*/ 11911344 w 12192000"/>
                  <a:gd name="connsiteY96" fmla="*/ 521599 h 757168"/>
                  <a:gd name="connsiteX97" fmla="*/ 11847823 w 12192000"/>
                  <a:gd name="connsiteY97" fmla="*/ 511785 h 757168"/>
                  <a:gd name="connsiteX98" fmla="*/ 11737547 w 12192000"/>
                  <a:gd name="connsiteY98" fmla="*/ 502380 h 757168"/>
                  <a:gd name="connsiteX99" fmla="*/ 11636052 w 12192000"/>
                  <a:gd name="connsiteY99" fmla="*/ 514993 h 757168"/>
                  <a:gd name="connsiteX100" fmla="*/ 11394706 w 12192000"/>
                  <a:gd name="connsiteY100" fmla="*/ 590867 h 757168"/>
                  <a:gd name="connsiteX101" fmla="*/ 11354978 w 12192000"/>
                  <a:gd name="connsiteY101" fmla="*/ 597561 h 757168"/>
                  <a:gd name="connsiteX102" fmla="*/ 11285306 w 12192000"/>
                  <a:gd name="connsiteY102" fmla="*/ 599825 h 757168"/>
                  <a:gd name="connsiteX103" fmla="*/ 11008528 w 12192000"/>
                  <a:gd name="connsiteY103" fmla="*/ 656670 h 757168"/>
                  <a:gd name="connsiteX104" fmla="*/ 10948735 w 12192000"/>
                  <a:gd name="connsiteY104" fmla="*/ 652964 h 757168"/>
                  <a:gd name="connsiteX105" fmla="*/ 10850698 w 12192000"/>
                  <a:gd name="connsiteY105" fmla="*/ 641721 h 757168"/>
                  <a:gd name="connsiteX106" fmla="*/ 10744026 w 12192000"/>
                  <a:gd name="connsiteY106" fmla="*/ 647769 h 757168"/>
                  <a:gd name="connsiteX107" fmla="*/ 10666160 w 12192000"/>
                  <a:gd name="connsiteY107" fmla="*/ 651891 h 757168"/>
                  <a:gd name="connsiteX108" fmla="*/ 10450521 w 12192000"/>
                  <a:gd name="connsiteY108" fmla="*/ 616552 h 757168"/>
                  <a:gd name="connsiteX109" fmla="*/ 10271192 w 12192000"/>
                  <a:gd name="connsiteY109" fmla="*/ 583498 h 757168"/>
                  <a:gd name="connsiteX110" fmla="*/ 10246067 w 12192000"/>
                  <a:gd name="connsiteY110" fmla="*/ 585423 h 757168"/>
                  <a:gd name="connsiteX111" fmla="*/ 10005027 w 12192000"/>
                  <a:gd name="connsiteY111" fmla="*/ 592252 h 757168"/>
                  <a:gd name="connsiteX112" fmla="*/ 9898681 w 12192000"/>
                  <a:gd name="connsiteY112" fmla="*/ 613195 h 757168"/>
                  <a:gd name="connsiteX113" fmla="*/ 9753225 w 12192000"/>
                  <a:gd name="connsiteY113" fmla="*/ 629038 h 757168"/>
                  <a:gd name="connsiteX114" fmla="*/ 9591376 w 12192000"/>
                  <a:gd name="connsiteY114" fmla="*/ 648601 h 757168"/>
                  <a:gd name="connsiteX115" fmla="*/ 9472860 w 12192000"/>
                  <a:gd name="connsiteY115" fmla="*/ 655936 h 757168"/>
                  <a:gd name="connsiteX116" fmla="*/ 9299788 w 12192000"/>
                  <a:gd name="connsiteY116" fmla="*/ 636945 h 757168"/>
                  <a:gd name="connsiteX117" fmla="*/ 9264605 w 12192000"/>
                  <a:gd name="connsiteY117" fmla="*/ 627087 h 757168"/>
                  <a:gd name="connsiteX118" fmla="*/ 8926435 w 12192000"/>
                  <a:gd name="connsiteY118" fmla="*/ 549269 h 757168"/>
                  <a:gd name="connsiteX119" fmla="*/ 8698934 w 12192000"/>
                  <a:gd name="connsiteY119" fmla="*/ 536583 h 757168"/>
                  <a:gd name="connsiteX120" fmla="*/ 8622862 w 12192000"/>
                  <a:gd name="connsiteY120" fmla="*/ 541563 h 757168"/>
                  <a:gd name="connsiteX121" fmla="*/ 8482784 w 12192000"/>
                  <a:gd name="connsiteY121" fmla="*/ 574094 h 757168"/>
                  <a:gd name="connsiteX122" fmla="*/ 8421565 w 12192000"/>
                  <a:gd name="connsiteY122" fmla="*/ 576610 h 757168"/>
                  <a:gd name="connsiteX123" fmla="*/ 8313469 w 12192000"/>
                  <a:gd name="connsiteY123" fmla="*/ 574762 h 757168"/>
                  <a:gd name="connsiteX124" fmla="*/ 8079520 w 12192000"/>
                  <a:gd name="connsiteY124" fmla="*/ 558685 h 757168"/>
                  <a:gd name="connsiteX125" fmla="*/ 7773327 w 12192000"/>
                  <a:gd name="connsiteY125" fmla="*/ 558854 h 757168"/>
                  <a:gd name="connsiteX126" fmla="*/ 7652477 w 12192000"/>
                  <a:gd name="connsiteY126" fmla="*/ 547561 h 757168"/>
                  <a:gd name="connsiteX127" fmla="*/ 7522274 w 12192000"/>
                  <a:gd name="connsiteY127" fmla="*/ 532150 h 757168"/>
                  <a:gd name="connsiteX128" fmla="*/ 7484080 w 12192000"/>
                  <a:gd name="connsiteY128" fmla="*/ 530532 h 757168"/>
                  <a:gd name="connsiteX129" fmla="*/ 7282277 w 12192000"/>
                  <a:gd name="connsiteY129" fmla="*/ 540177 h 757168"/>
                  <a:gd name="connsiteX130" fmla="*/ 7235690 w 12192000"/>
                  <a:gd name="connsiteY130" fmla="*/ 551282 h 757168"/>
                  <a:gd name="connsiteX131" fmla="*/ 7116339 w 12192000"/>
                  <a:gd name="connsiteY131" fmla="*/ 539494 h 757168"/>
                  <a:gd name="connsiteX132" fmla="*/ 7011067 w 12192000"/>
                  <a:gd name="connsiteY132" fmla="*/ 511848 h 757168"/>
                  <a:gd name="connsiteX133" fmla="*/ 6403234 w 12192000"/>
                  <a:gd name="connsiteY133" fmla="*/ 432296 h 757168"/>
                  <a:gd name="connsiteX134" fmla="*/ 6036273 w 12192000"/>
                  <a:gd name="connsiteY134" fmla="*/ 412301 h 757168"/>
                  <a:gd name="connsiteX135" fmla="*/ 5780467 w 12192000"/>
                  <a:gd name="connsiteY135" fmla="*/ 377910 h 757168"/>
                  <a:gd name="connsiteX136" fmla="*/ 5739051 w 12192000"/>
                  <a:gd name="connsiteY136" fmla="*/ 353609 h 757168"/>
                  <a:gd name="connsiteX137" fmla="*/ 5583566 w 12192000"/>
                  <a:gd name="connsiteY137" fmla="*/ 321995 h 757168"/>
                  <a:gd name="connsiteX138" fmla="*/ 5432030 w 12192000"/>
                  <a:gd name="connsiteY138" fmla="*/ 362512 h 757168"/>
                  <a:gd name="connsiteX139" fmla="*/ 5241398 w 12192000"/>
                  <a:gd name="connsiteY139" fmla="*/ 425781 h 757168"/>
                  <a:gd name="connsiteX140" fmla="*/ 5139710 w 12192000"/>
                  <a:gd name="connsiteY140" fmla="*/ 421022 h 757168"/>
                  <a:gd name="connsiteX141" fmla="*/ 4929402 w 12192000"/>
                  <a:gd name="connsiteY141" fmla="*/ 424310 h 757168"/>
                  <a:gd name="connsiteX142" fmla="*/ 4782793 w 12192000"/>
                  <a:gd name="connsiteY142" fmla="*/ 441046 h 757168"/>
                  <a:gd name="connsiteX143" fmla="*/ 4577594 w 12192000"/>
                  <a:gd name="connsiteY143" fmla="*/ 459290 h 757168"/>
                  <a:gd name="connsiteX144" fmla="*/ 4500826 w 12192000"/>
                  <a:gd name="connsiteY144" fmla="*/ 470529 h 757168"/>
                  <a:gd name="connsiteX145" fmla="*/ 4317973 w 12192000"/>
                  <a:gd name="connsiteY145" fmla="*/ 483649 h 757168"/>
                  <a:gd name="connsiteX146" fmla="*/ 4166722 w 12192000"/>
                  <a:gd name="connsiteY146" fmla="*/ 490602 h 757168"/>
                  <a:gd name="connsiteX147" fmla="*/ 4042814 w 12192000"/>
                  <a:gd name="connsiteY147" fmla="*/ 530660 h 757168"/>
                  <a:gd name="connsiteX148" fmla="*/ 4002653 w 12192000"/>
                  <a:gd name="connsiteY148" fmla="*/ 552594 h 757168"/>
                  <a:gd name="connsiteX149" fmla="*/ 3969549 w 12192000"/>
                  <a:gd name="connsiteY149" fmla="*/ 566312 h 757168"/>
                  <a:gd name="connsiteX150" fmla="*/ 3821685 w 12192000"/>
                  <a:gd name="connsiteY150" fmla="*/ 649183 h 757168"/>
                  <a:gd name="connsiteX151" fmla="*/ 3805138 w 12192000"/>
                  <a:gd name="connsiteY151" fmla="*/ 655947 h 757168"/>
                  <a:gd name="connsiteX152" fmla="*/ 3609177 w 12192000"/>
                  <a:gd name="connsiteY152" fmla="*/ 687459 h 757168"/>
                  <a:gd name="connsiteX153" fmla="*/ 3539727 w 12192000"/>
                  <a:gd name="connsiteY153" fmla="*/ 706521 h 757168"/>
                  <a:gd name="connsiteX154" fmla="*/ 3396572 w 12192000"/>
                  <a:gd name="connsiteY154" fmla="*/ 755681 h 757168"/>
                  <a:gd name="connsiteX155" fmla="*/ 3341054 w 12192000"/>
                  <a:gd name="connsiteY155" fmla="*/ 754679 h 757168"/>
                  <a:gd name="connsiteX156" fmla="*/ 3138775 w 12192000"/>
                  <a:gd name="connsiteY156" fmla="*/ 710120 h 757168"/>
                  <a:gd name="connsiteX157" fmla="*/ 3037283 w 12192000"/>
                  <a:gd name="connsiteY157" fmla="*/ 666453 h 757168"/>
                  <a:gd name="connsiteX158" fmla="*/ 3002117 w 12192000"/>
                  <a:gd name="connsiteY158" fmla="*/ 649347 h 757168"/>
                  <a:gd name="connsiteX159" fmla="*/ 2747294 w 12192000"/>
                  <a:gd name="connsiteY159" fmla="*/ 652400 h 757168"/>
                  <a:gd name="connsiteX160" fmla="*/ 2676273 w 12192000"/>
                  <a:gd name="connsiteY160" fmla="*/ 652304 h 757168"/>
                  <a:gd name="connsiteX161" fmla="*/ 2432360 w 12192000"/>
                  <a:gd name="connsiteY161" fmla="*/ 657836 h 757168"/>
                  <a:gd name="connsiteX162" fmla="*/ 2382311 w 12192000"/>
                  <a:gd name="connsiteY162" fmla="*/ 650824 h 757168"/>
                  <a:gd name="connsiteX163" fmla="*/ 2055134 w 12192000"/>
                  <a:gd name="connsiteY163" fmla="*/ 630053 h 757168"/>
                  <a:gd name="connsiteX164" fmla="*/ 2031829 w 12192000"/>
                  <a:gd name="connsiteY164" fmla="*/ 639324 h 757168"/>
                  <a:gd name="connsiteX165" fmla="*/ 1912764 w 12192000"/>
                  <a:gd name="connsiteY165" fmla="*/ 664183 h 757168"/>
                  <a:gd name="connsiteX166" fmla="*/ 1755637 w 12192000"/>
                  <a:gd name="connsiteY166" fmla="*/ 663960 h 757168"/>
                  <a:gd name="connsiteX167" fmla="*/ 1727159 w 12192000"/>
                  <a:gd name="connsiteY167" fmla="*/ 659605 h 757168"/>
                  <a:gd name="connsiteX168" fmla="*/ 1622470 w 12192000"/>
                  <a:gd name="connsiteY168" fmla="*/ 634850 h 757168"/>
                  <a:gd name="connsiteX169" fmla="*/ 1385955 w 12192000"/>
                  <a:gd name="connsiteY169" fmla="*/ 604522 h 757168"/>
                  <a:gd name="connsiteX170" fmla="*/ 1340055 w 12192000"/>
                  <a:gd name="connsiteY170" fmla="*/ 595629 h 757168"/>
                  <a:gd name="connsiteX171" fmla="*/ 1257271 w 12192000"/>
                  <a:gd name="connsiteY171" fmla="*/ 581180 h 757168"/>
                  <a:gd name="connsiteX172" fmla="*/ 1031914 w 12192000"/>
                  <a:gd name="connsiteY172" fmla="*/ 562692 h 757168"/>
                  <a:gd name="connsiteX173" fmla="*/ 922031 w 12192000"/>
                  <a:gd name="connsiteY173" fmla="*/ 566853 h 757168"/>
                  <a:gd name="connsiteX174" fmla="*/ 873250 w 12192000"/>
                  <a:gd name="connsiteY174" fmla="*/ 563724 h 757168"/>
                  <a:gd name="connsiteX175" fmla="*/ 711627 w 12192000"/>
                  <a:gd name="connsiteY175" fmla="*/ 529880 h 757168"/>
                  <a:gd name="connsiteX176" fmla="*/ 311112 w 12192000"/>
                  <a:gd name="connsiteY176" fmla="*/ 525106 h 757168"/>
                  <a:gd name="connsiteX177" fmla="*/ 184145 w 12192000"/>
                  <a:gd name="connsiteY177" fmla="*/ 532188 h 757168"/>
                  <a:gd name="connsiteX178" fmla="*/ 116886 w 12192000"/>
                  <a:gd name="connsiteY178" fmla="*/ 530572 h 757168"/>
                  <a:gd name="connsiteX179" fmla="*/ 23941 w 12192000"/>
                  <a:gd name="connsiteY179" fmla="*/ 506433 h 757168"/>
                  <a:gd name="connsiteX180" fmla="*/ 0 w 12192000"/>
                  <a:gd name="connsiteY180" fmla="*/ 502149 h 757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2192000" h="757168">
                    <a:moveTo>
                      <a:pt x="0" y="0"/>
                    </a:moveTo>
                    <a:lnTo>
                      <a:pt x="41653" y="6945"/>
                    </a:lnTo>
                    <a:cubicBezTo>
                      <a:pt x="55151" y="9178"/>
                      <a:pt x="68996" y="11810"/>
                      <a:pt x="81317" y="15509"/>
                    </a:cubicBezTo>
                    <a:cubicBezTo>
                      <a:pt x="92911" y="18978"/>
                      <a:pt x="102562" y="24446"/>
                      <a:pt x="114150" y="28105"/>
                    </a:cubicBezTo>
                    <a:cubicBezTo>
                      <a:pt x="145644" y="37958"/>
                      <a:pt x="177914" y="47281"/>
                      <a:pt x="214865" y="58374"/>
                    </a:cubicBezTo>
                    <a:cubicBezTo>
                      <a:pt x="236680" y="42349"/>
                      <a:pt x="264438" y="53534"/>
                      <a:pt x="299237" y="63560"/>
                    </a:cubicBezTo>
                    <a:cubicBezTo>
                      <a:pt x="334763" y="73816"/>
                      <a:pt x="376093" y="78654"/>
                      <a:pt x="415570" y="83774"/>
                    </a:cubicBezTo>
                    <a:cubicBezTo>
                      <a:pt x="487949" y="93100"/>
                      <a:pt x="560804" y="100354"/>
                      <a:pt x="633210" y="109108"/>
                    </a:cubicBezTo>
                    <a:cubicBezTo>
                      <a:pt x="648566" y="111058"/>
                      <a:pt x="666073" y="114072"/>
                      <a:pt x="677567" y="119446"/>
                    </a:cubicBezTo>
                    <a:cubicBezTo>
                      <a:pt x="756262" y="155621"/>
                      <a:pt x="853422" y="169678"/>
                      <a:pt x="946429" y="171502"/>
                    </a:cubicBezTo>
                    <a:cubicBezTo>
                      <a:pt x="1019582" y="173044"/>
                      <a:pt x="1091239" y="175083"/>
                      <a:pt x="1163367" y="182106"/>
                    </a:cubicBezTo>
                    <a:cubicBezTo>
                      <a:pt x="1168863" y="182586"/>
                      <a:pt x="1176224" y="182589"/>
                      <a:pt x="1180337" y="181279"/>
                    </a:cubicBezTo>
                    <a:cubicBezTo>
                      <a:pt x="1205822" y="172503"/>
                      <a:pt x="1231920" y="173109"/>
                      <a:pt x="1263939" y="173070"/>
                    </a:cubicBezTo>
                    <a:cubicBezTo>
                      <a:pt x="1309211" y="172961"/>
                      <a:pt x="1350592" y="176848"/>
                      <a:pt x="1392213" y="183225"/>
                    </a:cubicBezTo>
                    <a:cubicBezTo>
                      <a:pt x="1422516" y="187866"/>
                      <a:pt x="1453010" y="195759"/>
                      <a:pt x="1479752" y="205174"/>
                    </a:cubicBezTo>
                    <a:cubicBezTo>
                      <a:pt x="1516962" y="218381"/>
                      <a:pt x="1553071" y="224660"/>
                      <a:pt x="1589813" y="211706"/>
                    </a:cubicBezTo>
                    <a:cubicBezTo>
                      <a:pt x="1629541" y="197953"/>
                      <a:pt x="1673292" y="205778"/>
                      <a:pt x="1716264" y="207459"/>
                    </a:cubicBezTo>
                    <a:cubicBezTo>
                      <a:pt x="1734988" y="208248"/>
                      <a:pt x="1754789" y="209668"/>
                      <a:pt x="1772900" y="208137"/>
                    </a:cubicBezTo>
                    <a:cubicBezTo>
                      <a:pt x="1825381" y="203828"/>
                      <a:pt x="1876222" y="195808"/>
                      <a:pt x="1929319" y="193822"/>
                    </a:cubicBezTo>
                    <a:cubicBezTo>
                      <a:pt x="1958819" y="192698"/>
                      <a:pt x="1991232" y="199166"/>
                      <a:pt x="2021514" y="204186"/>
                    </a:cubicBezTo>
                    <a:cubicBezTo>
                      <a:pt x="2052154" y="209417"/>
                      <a:pt x="2082323" y="216530"/>
                      <a:pt x="2111753" y="223797"/>
                    </a:cubicBezTo>
                    <a:cubicBezTo>
                      <a:pt x="2131736" y="228659"/>
                      <a:pt x="2153567" y="233429"/>
                      <a:pt x="2169356" y="241125"/>
                    </a:cubicBezTo>
                    <a:cubicBezTo>
                      <a:pt x="2205243" y="258649"/>
                      <a:pt x="2242901" y="263295"/>
                      <a:pt x="2286638" y="257382"/>
                    </a:cubicBezTo>
                    <a:cubicBezTo>
                      <a:pt x="2293313" y="256396"/>
                      <a:pt x="2301018" y="256799"/>
                      <a:pt x="2308368" y="256995"/>
                    </a:cubicBezTo>
                    <a:cubicBezTo>
                      <a:pt x="2426026" y="259155"/>
                      <a:pt x="2543593" y="262834"/>
                      <a:pt x="2660621" y="262863"/>
                    </a:cubicBezTo>
                    <a:cubicBezTo>
                      <a:pt x="2708088" y="262871"/>
                      <a:pt x="2754165" y="254412"/>
                      <a:pt x="2801134" y="250006"/>
                    </a:cubicBezTo>
                    <a:cubicBezTo>
                      <a:pt x="2810748" y="249174"/>
                      <a:pt x="2821504" y="247638"/>
                      <a:pt x="2830994" y="249091"/>
                    </a:cubicBezTo>
                    <a:cubicBezTo>
                      <a:pt x="2934354" y="264045"/>
                      <a:pt x="3032340" y="255254"/>
                      <a:pt x="3129084" y="242009"/>
                    </a:cubicBezTo>
                    <a:cubicBezTo>
                      <a:pt x="3139090" y="240625"/>
                      <a:pt x="3151170" y="241831"/>
                      <a:pt x="3162162" y="242789"/>
                    </a:cubicBezTo>
                    <a:cubicBezTo>
                      <a:pt x="3192925" y="245736"/>
                      <a:pt x="3225969" y="254145"/>
                      <a:pt x="3254072" y="251612"/>
                    </a:cubicBezTo>
                    <a:cubicBezTo>
                      <a:pt x="3328782" y="244461"/>
                      <a:pt x="3402881" y="234992"/>
                      <a:pt x="3473491" y="221903"/>
                    </a:cubicBezTo>
                    <a:cubicBezTo>
                      <a:pt x="3545212" y="208683"/>
                      <a:pt x="3611651" y="197856"/>
                      <a:pt x="3691860" y="219228"/>
                    </a:cubicBezTo>
                    <a:cubicBezTo>
                      <a:pt x="3725977" y="228268"/>
                      <a:pt x="3771754" y="225515"/>
                      <a:pt x="3811494" y="225691"/>
                    </a:cubicBezTo>
                    <a:cubicBezTo>
                      <a:pt x="3840564" y="225687"/>
                      <a:pt x="3868906" y="218586"/>
                      <a:pt x="3897533" y="220087"/>
                    </a:cubicBezTo>
                    <a:cubicBezTo>
                      <a:pt x="3973874" y="224087"/>
                      <a:pt x="4042293" y="217563"/>
                      <a:pt x="4109430" y="200477"/>
                    </a:cubicBezTo>
                    <a:cubicBezTo>
                      <a:pt x="4135544" y="193834"/>
                      <a:pt x="4175268" y="201258"/>
                      <a:pt x="4208772" y="200914"/>
                    </a:cubicBezTo>
                    <a:cubicBezTo>
                      <a:pt x="4244136" y="200288"/>
                      <a:pt x="4280583" y="199908"/>
                      <a:pt x="4314641" y="196159"/>
                    </a:cubicBezTo>
                    <a:cubicBezTo>
                      <a:pt x="4402743" y="186278"/>
                      <a:pt x="4489848" y="174436"/>
                      <a:pt x="4577622" y="163774"/>
                    </a:cubicBezTo>
                    <a:cubicBezTo>
                      <a:pt x="4649843" y="154967"/>
                      <a:pt x="4719794" y="168553"/>
                      <a:pt x="4790345" y="177592"/>
                    </a:cubicBezTo>
                    <a:cubicBezTo>
                      <a:pt x="4834576" y="183345"/>
                      <a:pt x="4875614" y="193701"/>
                      <a:pt x="4926164" y="184139"/>
                    </a:cubicBezTo>
                    <a:cubicBezTo>
                      <a:pt x="4974485" y="175032"/>
                      <a:pt x="5034899" y="180870"/>
                      <a:pt x="5088812" y="177401"/>
                    </a:cubicBezTo>
                    <a:cubicBezTo>
                      <a:pt x="5134238" y="174439"/>
                      <a:pt x="5178353" y="168165"/>
                      <a:pt x="5222466" y="162082"/>
                    </a:cubicBezTo>
                    <a:cubicBezTo>
                      <a:pt x="5282519" y="153783"/>
                      <a:pt x="5341864" y="144876"/>
                      <a:pt x="5406528" y="153987"/>
                    </a:cubicBezTo>
                    <a:cubicBezTo>
                      <a:pt x="5479960" y="164323"/>
                      <a:pt x="5531876" y="142624"/>
                      <a:pt x="5590716" y="129490"/>
                    </a:cubicBezTo>
                    <a:cubicBezTo>
                      <a:pt x="5631296" y="120553"/>
                      <a:pt x="5675395" y="114659"/>
                      <a:pt x="5719429" y="110099"/>
                    </a:cubicBezTo>
                    <a:cubicBezTo>
                      <a:pt x="5778247" y="104215"/>
                      <a:pt x="5838715" y="102042"/>
                      <a:pt x="5897895" y="96368"/>
                    </a:cubicBezTo>
                    <a:cubicBezTo>
                      <a:pt x="5987399" y="87895"/>
                      <a:pt x="6077855" y="82333"/>
                      <a:pt x="6169957" y="94411"/>
                    </a:cubicBezTo>
                    <a:cubicBezTo>
                      <a:pt x="6212360" y="99875"/>
                      <a:pt x="6252010" y="101763"/>
                      <a:pt x="6294827" y="99236"/>
                    </a:cubicBezTo>
                    <a:cubicBezTo>
                      <a:pt x="6364965" y="95091"/>
                      <a:pt x="6436581" y="97891"/>
                      <a:pt x="6494261" y="71724"/>
                    </a:cubicBezTo>
                    <a:cubicBezTo>
                      <a:pt x="6514615" y="62488"/>
                      <a:pt x="6550354" y="61691"/>
                      <a:pt x="6579627" y="57883"/>
                    </a:cubicBezTo>
                    <a:cubicBezTo>
                      <a:pt x="6613354" y="53353"/>
                      <a:pt x="6637770" y="57878"/>
                      <a:pt x="6654800" y="77086"/>
                    </a:cubicBezTo>
                    <a:cubicBezTo>
                      <a:pt x="6662444" y="85688"/>
                      <a:pt x="6685147" y="94892"/>
                      <a:pt x="6703059" y="97166"/>
                    </a:cubicBezTo>
                    <a:cubicBezTo>
                      <a:pt x="6756799" y="103989"/>
                      <a:pt x="6806654" y="100687"/>
                      <a:pt x="6859445" y="90481"/>
                    </a:cubicBezTo>
                    <a:cubicBezTo>
                      <a:pt x="6908894" y="80861"/>
                      <a:pt x="6969747" y="85387"/>
                      <a:pt x="7025414" y="83536"/>
                    </a:cubicBezTo>
                    <a:cubicBezTo>
                      <a:pt x="7064862" y="82168"/>
                      <a:pt x="7104501" y="77186"/>
                      <a:pt x="7144137" y="79264"/>
                    </a:cubicBezTo>
                    <a:cubicBezTo>
                      <a:pt x="7193316" y="81841"/>
                      <a:pt x="7241809" y="90488"/>
                      <a:pt x="7291235" y="95367"/>
                    </a:cubicBezTo>
                    <a:cubicBezTo>
                      <a:pt x="7329668" y="99288"/>
                      <a:pt x="7368978" y="100585"/>
                      <a:pt x="7407395" y="104888"/>
                    </a:cubicBezTo>
                    <a:cubicBezTo>
                      <a:pt x="7438868" y="108256"/>
                      <a:pt x="7469832" y="114265"/>
                      <a:pt x="7500837" y="119515"/>
                    </a:cubicBezTo>
                    <a:cubicBezTo>
                      <a:pt x="7512146" y="121444"/>
                      <a:pt x="7523255" y="127178"/>
                      <a:pt x="7533567" y="126955"/>
                    </a:cubicBezTo>
                    <a:cubicBezTo>
                      <a:pt x="7636025" y="124121"/>
                      <a:pt x="7707510" y="164497"/>
                      <a:pt x="7792910" y="185188"/>
                    </a:cubicBezTo>
                    <a:cubicBezTo>
                      <a:pt x="7882663" y="207063"/>
                      <a:pt x="7969001" y="237914"/>
                      <a:pt x="8070699" y="235423"/>
                    </a:cubicBezTo>
                    <a:cubicBezTo>
                      <a:pt x="8132239" y="233879"/>
                      <a:pt x="8191903" y="225939"/>
                      <a:pt x="8253177" y="222473"/>
                    </a:cubicBezTo>
                    <a:cubicBezTo>
                      <a:pt x="8274949" y="221324"/>
                      <a:pt x="8299150" y="222976"/>
                      <a:pt x="8320683" y="226393"/>
                    </a:cubicBezTo>
                    <a:cubicBezTo>
                      <a:pt x="8424731" y="242340"/>
                      <a:pt x="8527777" y="249266"/>
                      <a:pt x="8631438" y="237528"/>
                    </a:cubicBezTo>
                    <a:cubicBezTo>
                      <a:pt x="8649201" y="235596"/>
                      <a:pt x="8668058" y="233915"/>
                      <a:pt x="8686410" y="234877"/>
                    </a:cubicBezTo>
                    <a:cubicBezTo>
                      <a:pt x="8786966" y="240146"/>
                      <a:pt x="8885480" y="249315"/>
                      <a:pt x="8980658" y="273001"/>
                    </a:cubicBezTo>
                    <a:cubicBezTo>
                      <a:pt x="9012626" y="280972"/>
                      <a:pt x="9052108" y="279035"/>
                      <a:pt x="9087625" y="282423"/>
                    </a:cubicBezTo>
                    <a:cubicBezTo>
                      <a:pt x="9120583" y="285484"/>
                      <a:pt x="9154319" y="287825"/>
                      <a:pt x="9186017" y="293875"/>
                    </a:cubicBezTo>
                    <a:cubicBezTo>
                      <a:pt x="9232288" y="302785"/>
                      <a:pt x="9275554" y="305815"/>
                      <a:pt x="9323931" y="302628"/>
                    </a:cubicBezTo>
                    <a:cubicBezTo>
                      <a:pt x="9370084" y="299705"/>
                      <a:pt x="9419491" y="304964"/>
                      <a:pt x="9467213" y="307275"/>
                    </a:cubicBezTo>
                    <a:cubicBezTo>
                      <a:pt x="9520438" y="309874"/>
                      <a:pt x="9573661" y="312473"/>
                      <a:pt x="9626826" y="316213"/>
                    </a:cubicBezTo>
                    <a:cubicBezTo>
                      <a:pt x="9648094" y="317708"/>
                      <a:pt x="9671915" y="326588"/>
                      <a:pt x="9689696" y="324467"/>
                    </a:cubicBezTo>
                    <a:cubicBezTo>
                      <a:pt x="9747117" y="317175"/>
                      <a:pt x="9803355" y="332523"/>
                      <a:pt x="9860526" y="329986"/>
                    </a:cubicBezTo>
                    <a:cubicBezTo>
                      <a:pt x="9888572" y="328594"/>
                      <a:pt x="9919723" y="338048"/>
                      <a:pt x="9949775" y="340386"/>
                    </a:cubicBezTo>
                    <a:cubicBezTo>
                      <a:pt x="9998886" y="344296"/>
                      <a:pt x="10048092" y="346302"/>
                      <a:pt x="10097252" y="349262"/>
                    </a:cubicBezTo>
                    <a:cubicBezTo>
                      <a:pt x="10113390" y="350297"/>
                      <a:pt x="10129133" y="351886"/>
                      <a:pt x="10145261" y="353113"/>
                    </a:cubicBezTo>
                    <a:cubicBezTo>
                      <a:pt x="10159555" y="354243"/>
                      <a:pt x="10174512" y="356743"/>
                      <a:pt x="10188159" y="356124"/>
                    </a:cubicBezTo>
                    <a:cubicBezTo>
                      <a:pt x="10237589" y="353944"/>
                      <a:pt x="10286441" y="348682"/>
                      <a:pt x="10336144" y="348235"/>
                    </a:cubicBezTo>
                    <a:cubicBezTo>
                      <a:pt x="10379222" y="347822"/>
                      <a:pt x="10423443" y="353764"/>
                      <a:pt x="10466847" y="354131"/>
                    </a:cubicBezTo>
                    <a:cubicBezTo>
                      <a:pt x="10543353" y="354898"/>
                      <a:pt x="10619988" y="353190"/>
                      <a:pt x="10696514" y="353575"/>
                    </a:cubicBezTo>
                    <a:cubicBezTo>
                      <a:pt x="10713071" y="353680"/>
                      <a:pt x="10730069" y="359342"/>
                      <a:pt x="10746932" y="360606"/>
                    </a:cubicBezTo>
                    <a:cubicBezTo>
                      <a:pt x="10799731" y="364326"/>
                      <a:pt x="10852569" y="367289"/>
                      <a:pt x="10905388" y="370627"/>
                    </a:cubicBezTo>
                    <a:cubicBezTo>
                      <a:pt x="10935470" y="372396"/>
                      <a:pt x="10965963" y="373421"/>
                      <a:pt x="10995602" y="376691"/>
                    </a:cubicBezTo>
                    <a:cubicBezTo>
                      <a:pt x="11034750" y="381032"/>
                      <a:pt x="11070168" y="386324"/>
                      <a:pt x="11107647" y="373405"/>
                    </a:cubicBezTo>
                    <a:cubicBezTo>
                      <a:pt x="11165372" y="353347"/>
                      <a:pt x="11236837" y="366060"/>
                      <a:pt x="11302440" y="364156"/>
                    </a:cubicBezTo>
                    <a:cubicBezTo>
                      <a:pt x="11319394" y="363708"/>
                      <a:pt x="11336655" y="364422"/>
                      <a:pt x="11353613" y="363785"/>
                    </a:cubicBezTo>
                    <a:cubicBezTo>
                      <a:pt x="11384961" y="362566"/>
                      <a:pt x="11415955" y="360947"/>
                      <a:pt x="11447323" y="359346"/>
                    </a:cubicBezTo>
                    <a:cubicBezTo>
                      <a:pt x="11452855" y="359066"/>
                      <a:pt x="11459104" y="359200"/>
                      <a:pt x="11464292" y="358519"/>
                    </a:cubicBezTo>
                    <a:cubicBezTo>
                      <a:pt x="11512058" y="353010"/>
                      <a:pt x="11559143" y="346321"/>
                      <a:pt x="11607560" y="342370"/>
                    </a:cubicBezTo>
                    <a:cubicBezTo>
                      <a:pt x="11631218" y="340368"/>
                      <a:pt x="11657295" y="341352"/>
                      <a:pt x="11681426" y="344335"/>
                    </a:cubicBezTo>
                    <a:cubicBezTo>
                      <a:pt x="11751997" y="352993"/>
                      <a:pt x="11821986" y="358760"/>
                      <a:pt x="11893565" y="355261"/>
                    </a:cubicBezTo>
                    <a:cubicBezTo>
                      <a:pt x="11921973" y="353889"/>
                      <a:pt x="11953288" y="360300"/>
                      <a:pt x="11983290" y="363588"/>
                    </a:cubicBezTo>
                    <a:lnTo>
                      <a:pt x="12192000" y="388018"/>
                    </a:lnTo>
                    <a:lnTo>
                      <a:pt x="12192000" y="577115"/>
                    </a:lnTo>
                    <a:lnTo>
                      <a:pt x="12157329" y="588862"/>
                    </a:lnTo>
                    <a:cubicBezTo>
                      <a:pt x="12118393" y="608572"/>
                      <a:pt x="12109715" y="605637"/>
                      <a:pt x="12066948" y="586034"/>
                    </a:cubicBezTo>
                    <a:cubicBezTo>
                      <a:pt x="12016991" y="563193"/>
                      <a:pt x="11965119" y="541779"/>
                      <a:pt x="11911344" y="521599"/>
                    </a:cubicBezTo>
                    <a:cubicBezTo>
                      <a:pt x="11894383" y="515178"/>
                      <a:pt x="11869417" y="514060"/>
                      <a:pt x="11847823" y="511785"/>
                    </a:cubicBezTo>
                    <a:cubicBezTo>
                      <a:pt x="11811233" y="507768"/>
                      <a:pt x="11773630" y="501982"/>
                      <a:pt x="11737547" y="502380"/>
                    </a:cubicBezTo>
                    <a:cubicBezTo>
                      <a:pt x="11702930" y="502855"/>
                      <a:pt x="11668388" y="508866"/>
                      <a:pt x="11636052" y="514993"/>
                    </a:cubicBezTo>
                    <a:cubicBezTo>
                      <a:pt x="11545722" y="532199"/>
                      <a:pt x="11462455" y="555118"/>
                      <a:pt x="11394706" y="590867"/>
                    </a:cubicBezTo>
                    <a:cubicBezTo>
                      <a:pt x="11385999" y="595562"/>
                      <a:pt x="11369016" y="596581"/>
                      <a:pt x="11354978" y="597561"/>
                    </a:cubicBezTo>
                    <a:cubicBezTo>
                      <a:pt x="11332076" y="599224"/>
                      <a:pt x="11308448" y="600655"/>
                      <a:pt x="11285306" y="599825"/>
                    </a:cubicBezTo>
                    <a:cubicBezTo>
                      <a:pt x="11172906" y="595841"/>
                      <a:pt x="11083430" y="617861"/>
                      <a:pt x="11008528" y="656670"/>
                    </a:cubicBezTo>
                    <a:cubicBezTo>
                      <a:pt x="10986971" y="667750"/>
                      <a:pt x="10970753" y="668236"/>
                      <a:pt x="10948735" y="652964"/>
                    </a:cubicBezTo>
                    <a:cubicBezTo>
                      <a:pt x="10923173" y="635218"/>
                      <a:pt x="10885031" y="639705"/>
                      <a:pt x="10850698" y="641721"/>
                    </a:cubicBezTo>
                    <a:cubicBezTo>
                      <a:pt x="10815269" y="643680"/>
                      <a:pt x="10779458" y="645811"/>
                      <a:pt x="10744026" y="647769"/>
                    </a:cubicBezTo>
                    <a:cubicBezTo>
                      <a:pt x="10717832" y="649066"/>
                      <a:pt x="10692021" y="650003"/>
                      <a:pt x="10666160" y="651891"/>
                    </a:cubicBezTo>
                    <a:cubicBezTo>
                      <a:pt x="10585627" y="657783"/>
                      <a:pt x="10513854" y="650969"/>
                      <a:pt x="10450521" y="616552"/>
                    </a:cubicBezTo>
                    <a:cubicBezTo>
                      <a:pt x="10402221" y="590175"/>
                      <a:pt x="10339099" y="579806"/>
                      <a:pt x="10271192" y="583498"/>
                    </a:cubicBezTo>
                    <a:cubicBezTo>
                      <a:pt x="10262701" y="584006"/>
                      <a:pt x="10251859" y="587254"/>
                      <a:pt x="10246067" y="585423"/>
                    </a:cubicBezTo>
                    <a:cubicBezTo>
                      <a:pt x="10158786" y="558528"/>
                      <a:pt x="10086634" y="594049"/>
                      <a:pt x="10005027" y="592252"/>
                    </a:cubicBezTo>
                    <a:cubicBezTo>
                      <a:pt x="9969004" y="591507"/>
                      <a:pt x="9931565" y="603664"/>
                      <a:pt x="9898681" y="613195"/>
                    </a:cubicBezTo>
                    <a:cubicBezTo>
                      <a:pt x="9853463" y="626281"/>
                      <a:pt x="9813049" y="639042"/>
                      <a:pt x="9753225" y="629038"/>
                    </a:cubicBezTo>
                    <a:cubicBezTo>
                      <a:pt x="9693404" y="618845"/>
                      <a:pt x="9637675" y="628898"/>
                      <a:pt x="9591376" y="648601"/>
                    </a:cubicBezTo>
                    <a:cubicBezTo>
                      <a:pt x="9556001" y="663537"/>
                      <a:pt x="9518120" y="663077"/>
                      <a:pt x="9472860" y="655936"/>
                    </a:cubicBezTo>
                    <a:cubicBezTo>
                      <a:pt x="9416283" y="647056"/>
                      <a:pt x="9357217" y="643578"/>
                      <a:pt x="9299788" y="636945"/>
                    </a:cubicBezTo>
                    <a:cubicBezTo>
                      <a:pt x="9287347" y="635531"/>
                      <a:pt x="9271710" y="632039"/>
                      <a:pt x="9264605" y="627087"/>
                    </a:cubicBezTo>
                    <a:cubicBezTo>
                      <a:pt x="9177661" y="565680"/>
                      <a:pt x="9051076" y="558473"/>
                      <a:pt x="8926435" y="549269"/>
                    </a:cubicBezTo>
                    <a:cubicBezTo>
                      <a:pt x="8850925" y="543595"/>
                      <a:pt x="8774954" y="539613"/>
                      <a:pt x="8698934" y="536583"/>
                    </a:cubicBezTo>
                    <a:cubicBezTo>
                      <a:pt x="8673232" y="535428"/>
                      <a:pt x="8645916" y="537050"/>
                      <a:pt x="8622862" y="541563"/>
                    </a:cubicBezTo>
                    <a:cubicBezTo>
                      <a:pt x="8574890" y="551069"/>
                      <a:pt x="8530403" y="564380"/>
                      <a:pt x="8482784" y="574094"/>
                    </a:cubicBezTo>
                    <a:cubicBezTo>
                      <a:pt x="8464923" y="577929"/>
                      <a:pt x="8442157" y="576927"/>
                      <a:pt x="8421565" y="576610"/>
                    </a:cubicBezTo>
                    <a:cubicBezTo>
                      <a:pt x="8385152" y="576229"/>
                      <a:pt x="8345023" y="569546"/>
                      <a:pt x="8313469" y="574762"/>
                    </a:cubicBezTo>
                    <a:cubicBezTo>
                      <a:pt x="8231431" y="588203"/>
                      <a:pt x="8155671" y="580227"/>
                      <a:pt x="8079520" y="558685"/>
                    </a:cubicBezTo>
                    <a:cubicBezTo>
                      <a:pt x="7972906" y="528487"/>
                      <a:pt x="7870782" y="525043"/>
                      <a:pt x="7773327" y="558854"/>
                    </a:cubicBezTo>
                    <a:cubicBezTo>
                      <a:pt x="7729470" y="574107"/>
                      <a:pt x="7688069" y="563543"/>
                      <a:pt x="7652477" y="547561"/>
                    </a:cubicBezTo>
                    <a:cubicBezTo>
                      <a:pt x="7611494" y="529005"/>
                      <a:pt x="7570974" y="522685"/>
                      <a:pt x="7522274" y="532150"/>
                    </a:cubicBezTo>
                    <a:cubicBezTo>
                      <a:pt x="7511488" y="534257"/>
                      <a:pt x="7496511" y="532136"/>
                      <a:pt x="7484080" y="530532"/>
                    </a:cubicBezTo>
                    <a:cubicBezTo>
                      <a:pt x="7413133" y="522044"/>
                      <a:pt x="7341987" y="510303"/>
                      <a:pt x="7282277" y="540177"/>
                    </a:cubicBezTo>
                    <a:cubicBezTo>
                      <a:pt x="7270558" y="546051"/>
                      <a:pt x="7251336" y="547713"/>
                      <a:pt x="7235690" y="551282"/>
                    </a:cubicBezTo>
                    <a:cubicBezTo>
                      <a:pt x="7170161" y="565782"/>
                      <a:pt x="7172820" y="564203"/>
                      <a:pt x="7116339" y="539494"/>
                    </a:cubicBezTo>
                    <a:cubicBezTo>
                      <a:pt x="7086841" y="526502"/>
                      <a:pt x="7045980" y="512724"/>
                      <a:pt x="7011067" y="511848"/>
                    </a:cubicBezTo>
                    <a:cubicBezTo>
                      <a:pt x="6800473" y="506533"/>
                      <a:pt x="6601893" y="468653"/>
                      <a:pt x="6403234" y="432296"/>
                    </a:cubicBezTo>
                    <a:cubicBezTo>
                      <a:pt x="6280760" y="409851"/>
                      <a:pt x="6160432" y="402592"/>
                      <a:pt x="6036273" y="412301"/>
                    </a:cubicBezTo>
                    <a:cubicBezTo>
                      <a:pt x="5946471" y="419425"/>
                      <a:pt x="5863077" y="395593"/>
                      <a:pt x="5780467" y="377910"/>
                    </a:cubicBezTo>
                    <a:cubicBezTo>
                      <a:pt x="5763357" y="374343"/>
                      <a:pt x="5747757" y="363033"/>
                      <a:pt x="5739051" y="353609"/>
                    </a:cubicBezTo>
                    <a:cubicBezTo>
                      <a:pt x="5707675" y="320294"/>
                      <a:pt x="5653252" y="312483"/>
                      <a:pt x="5583566" y="321995"/>
                    </a:cubicBezTo>
                    <a:cubicBezTo>
                      <a:pt x="5528347" y="329404"/>
                      <a:pt x="5477716" y="340486"/>
                      <a:pt x="5432030" y="362512"/>
                    </a:cubicBezTo>
                    <a:cubicBezTo>
                      <a:pt x="5378421" y="388318"/>
                      <a:pt x="5322767" y="418026"/>
                      <a:pt x="5241398" y="425781"/>
                    </a:cubicBezTo>
                    <a:cubicBezTo>
                      <a:pt x="5206262" y="429089"/>
                      <a:pt x="5176131" y="428273"/>
                      <a:pt x="5139710" y="421022"/>
                    </a:cubicBezTo>
                    <a:cubicBezTo>
                      <a:pt x="5069048" y="407018"/>
                      <a:pt x="4997864" y="396037"/>
                      <a:pt x="4929402" y="424310"/>
                    </a:cubicBezTo>
                    <a:cubicBezTo>
                      <a:pt x="4891785" y="439890"/>
                      <a:pt x="4841650" y="448519"/>
                      <a:pt x="4782793" y="441046"/>
                    </a:cubicBezTo>
                    <a:cubicBezTo>
                      <a:pt x="4709316" y="431663"/>
                      <a:pt x="4641426" y="442031"/>
                      <a:pt x="4577594" y="459290"/>
                    </a:cubicBezTo>
                    <a:cubicBezTo>
                      <a:pt x="4554816" y="465538"/>
                      <a:pt x="4527069" y="468279"/>
                      <a:pt x="4500826" y="470529"/>
                    </a:cubicBezTo>
                    <a:cubicBezTo>
                      <a:pt x="4440199" y="475746"/>
                      <a:pt x="4379252" y="479993"/>
                      <a:pt x="4317973" y="483649"/>
                    </a:cubicBezTo>
                    <a:cubicBezTo>
                      <a:pt x="4267762" y="486741"/>
                      <a:pt x="4217264" y="488292"/>
                      <a:pt x="4166722" y="490602"/>
                    </a:cubicBezTo>
                    <a:cubicBezTo>
                      <a:pt x="4111394" y="493045"/>
                      <a:pt x="4067073" y="503124"/>
                      <a:pt x="4042814" y="530660"/>
                    </a:cubicBezTo>
                    <a:cubicBezTo>
                      <a:pt x="4034996" y="539407"/>
                      <a:pt x="4017001" y="545715"/>
                      <a:pt x="4002653" y="552594"/>
                    </a:cubicBezTo>
                    <a:cubicBezTo>
                      <a:pt x="3992459" y="557592"/>
                      <a:pt x="3979023" y="561086"/>
                      <a:pt x="3969549" y="566312"/>
                    </a:cubicBezTo>
                    <a:cubicBezTo>
                      <a:pt x="3919896" y="593854"/>
                      <a:pt x="3870968" y="621622"/>
                      <a:pt x="3821685" y="649183"/>
                    </a:cubicBezTo>
                    <a:cubicBezTo>
                      <a:pt x="3816761" y="651788"/>
                      <a:pt x="3811445" y="654943"/>
                      <a:pt x="3805138" y="655947"/>
                    </a:cubicBezTo>
                    <a:cubicBezTo>
                      <a:pt x="3739817" y="666451"/>
                      <a:pt x="3673801" y="676154"/>
                      <a:pt x="3609177" y="687459"/>
                    </a:cubicBezTo>
                    <a:cubicBezTo>
                      <a:pt x="3584288" y="691878"/>
                      <a:pt x="3558597" y="697589"/>
                      <a:pt x="3539727" y="706521"/>
                    </a:cubicBezTo>
                    <a:cubicBezTo>
                      <a:pt x="3496714" y="726780"/>
                      <a:pt x="3457268" y="749132"/>
                      <a:pt x="3396572" y="755681"/>
                    </a:cubicBezTo>
                    <a:cubicBezTo>
                      <a:pt x="3378807" y="757611"/>
                      <a:pt x="3357809" y="758036"/>
                      <a:pt x="3341054" y="754679"/>
                    </a:cubicBezTo>
                    <a:cubicBezTo>
                      <a:pt x="3272962" y="740809"/>
                      <a:pt x="3206471" y="724541"/>
                      <a:pt x="3138775" y="710120"/>
                    </a:cubicBezTo>
                    <a:cubicBezTo>
                      <a:pt x="3095820" y="701191"/>
                      <a:pt x="3056969" y="691141"/>
                      <a:pt x="3037283" y="666453"/>
                    </a:cubicBezTo>
                    <a:cubicBezTo>
                      <a:pt x="3031764" y="659487"/>
                      <a:pt x="3015626" y="651391"/>
                      <a:pt x="3002117" y="649347"/>
                    </a:cubicBezTo>
                    <a:cubicBezTo>
                      <a:pt x="2915220" y="636209"/>
                      <a:pt x="2829194" y="627503"/>
                      <a:pt x="2747294" y="652400"/>
                    </a:cubicBezTo>
                    <a:cubicBezTo>
                      <a:pt x="2730084" y="657794"/>
                      <a:pt x="2698519" y="656140"/>
                      <a:pt x="2676273" y="652304"/>
                    </a:cubicBezTo>
                    <a:cubicBezTo>
                      <a:pt x="2590546" y="637890"/>
                      <a:pt x="2508883" y="630176"/>
                      <a:pt x="2432360" y="657836"/>
                    </a:cubicBezTo>
                    <a:cubicBezTo>
                      <a:pt x="2423352" y="661179"/>
                      <a:pt x="2395274" y="656272"/>
                      <a:pt x="2382311" y="650824"/>
                    </a:cubicBezTo>
                    <a:cubicBezTo>
                      <a:pt x="2257393" y="597728"/>
                      <a:pt x="2187724" y="592930"/>
                      <a:pt x="2055134" y="630053"/>
                    </a:cubicBezTo>
                    <a:cubicBezTo>
                      <a:pt x="2046542" y="632464"/>
                      <a:pt x="2035364" y="635121"/>
                      <a:pt x="2031829" y="639324"/>
                    </a:cubicBezTo>
                    <a:cubicBezTo>
                      <a:pt x="2007977" y="666120"/>
                      <a:pt x="1960229" y="664380"/>
                      <a:pt x="1912764" y="664183"/>
                    </a:cubicBezTo>
                    <a:cubicBezTo>
                      <a:pt x="1860521" y="663924"/>
                      <a:pt x="1808236" y="664426"/>
                      <a:pt x="1755637" y="663960"/>
                    </a:cubicBezTo>
                    <a:cubicBezTo>
                      <a:pt x="1746439" y="663859"/>
                      <a:pt x="1736243" y="661799"/>
                      <a:pt x="1727159" y="659605"/>
                    </a:cubicBezTo>
                    <a:cubicBezTo>
                      <a:pt x="1692256" y="651480"/>
                      <a:pt x="1658604" y="640559"/>
                      <a:pt x="1622470" y="634850"/>
                    </a:cubicBezTo>
                    <a:cubicBezTo>
                      <a:pt x="1544362" y="622552"/>
                      <a:pt x="1469248" y="602210"/>
                      <a:pt x="1385955" y="604522"/>
                    </a:cubicBezTo>
                    <a:cubicBezTo>
                      <a:pt x="1371585" y="604913"/>
                      <a:pt x="1355357" y="598530"/>
                      <a:pt x="1340055" y="595629"/>
                    </a:cubicBezTo>
                    <a:cubicBezTo>
                      <a:pt x="1312351" y="590552"/>
                      <a:pt x="1285460" y="583993"/>
                      <a:pt x="1257271" y="581180"/>
                    </a:cubicBezTo>
                    <a:cubicBezTo>
                      <a:pt x="1182583" y="573830"/>
                      <a:pt x="1107142" y="566824"/>
                      <a:pt x="1031914" y="562692"/>
                    </a:cubicBezTo>
                    <a:cubicBezTo>
                      <a:pt x="995593" y="560597"/>
                      <a:pt x="958880" y="565923"/>
                      <a:pt x="922031" y="566853"/>
                    </a:cubicBezTo>
                    <a:cubicBezTo>
                      <a:pt x="905446" y="567320"/>
                      <a:pt x="878533" y="568199"/>
                      <a:pt x="873250" y="563724"/>
                    </a:cubicBezTo>
                    <a:cubicBezTo>
                      <a:pt x="832343" y="529722"/>
                      <a:pt x="772202" y="532674"/>
                      <a:pt x="711627" y="529880"/>
                    </a:cubicBezTo>
                    <a:cubicBezTo>
                      <a:pt x="577999" y="523641"/>
                      <a:pt x="447408" y="543696"/>
                      <a:pt x="311112" y="525106"/>
                    </a:cubicBezTo>
                    <a:cubicBezTo>
                      <a:pt x="271645" y="519795"/>
                      <a:pt x="226936" y="530235"/>
                      <a:pt x="184145" y="532188"/>
                    </a:cubicBezTo>
                    <a:cubicBezTo>
                      <a:pt x="162015" y="533128"/>
                      <a:pt x="137665" y="534333"/>
                      <a:pt x="116886" y="530572"/>
                    </a:cubicBezTo>
                    <a:cubicBezTo>
                      <a:pt x="84810" y="524693"/>
                      <a:pt x="54011" y="515448"/>
                      <a:pt x="23941" y="506433"/>
                    </a:cubicBezTo>
                    <a:lnTo>
                      <a:pt x="0" y="502149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381000" dist="1524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14658BE9-BAE2-4EEF-94FE-33319BDCA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959818"/>
                <a:ext cx="12192000" cy="757168"/>
              </a:xfrm>
              <a:custGeom>
                <a:avLst/>
                <a:gdLst>
                  <a:gd name="connsiteX0" fmla="*/ 0 w 12192000"/>
                  <a:gd name="connsiteY0" fmla="*/ 0 h 757168"/>
                  <a:gd name="connsiteX1" fmla="*/ 41653 w 12192000"/>
                  <a:gd name="connsiteY1" fmla="*/ 6945 h 757168"/>
                  <a:gd name="connsiteX2" fmla="*/ 81317 w 12192000"/>
                  <a:gd name="connsiteY2" fmla="*/ 15509 h 757168"/>
                  <a:gd name="connsiteX3" fmla="*/ 114150 w 12192000"/>
                  <a:gd name="connsiteY3" fmla="*/ 28105 h 757168"/>
                  <a:gd name="connsiteX4" fmla="*/ 214865 w 12192000"/>
                  <a:gd name="connsiteY4" fmla="*/ 58374 h 757168"/>
                  <a:gd name="connsiteX5" fmla="*/ 299237 w 12192000"/>
                  <a:gd name="connsiteY5" fmla="*/ 63560 h 757168"/>
                  <a:gd name="connsiteX6" fmla="*/ 415570 w 12192000"/>
                  <a:gd name="connsiteY6" fmla="*/ 83774 h 757168"/>
                  <a:gd name="connsiteX7" fmla="*/ 633210 w 12192000"/>
                  <a:gd name="connsiteY7" fmla="*/ 109108 h 757168"/>
                  <a:gd name="connsiteX8" fmla="*/ 677567 w 12192000"/>
                  <a:gd name="connsiteY8" fmla="*/ 119446 h 757168"/>
                  <a:gd name="connsiteX9" fmla="*/ 946429 w 12192000"/>
                  <a:gd name="connsiteY9" fmla="*/ 171502 h 757168"/>
                  <a:gd name="connsiteX10" fmla="*/ 1163367 w 12192000"/>
                  <a:gd name="connsiteY10" fmla="*/ 182106 h 757168"/>
                  <a:gd name="connsiteX11" fmla="*/ 1180337 w 12192000"/>
                  <a:gd name="connsiteY11" fmla="*/ 181279 h 757168"/>
                  <a:gd name="connsiteX12" fmla="*/ 1263939 w 12192000"/>
                  <a:gd name="connsiteY12" fmla="*/ 173070 h 757168"/>
                  <a:gd name="connsiteX13" fmla="*/ 1392213 w 12192000"/>
                  <a:gd name="connsiteY13" fmla="*/ 183225 h 757168"/>
                  <a:gd name="connsiteX14" fmla="*/ 1479752 w 12192000"/>
                  <a:gd name="connsiteY14" fmla="*/ 205174 h 757168"/>
                  <a:gd name="connsiteX15" fmla="*/ 1589813 w 12192000"/>
                  <a:gd name="connsiteY15" fmla="*/ 211706 h 757168"/>
                  <a:gd name="connsiteX16" fmla="*/ 1716264 w 12192000"/>
                  <a:gd name="connsiteY16" fmla="*/ 207459 h 757168"/>
                  <a:gd name="connsiteX17" fmla="*/ 1772900 w 12192000"/>
                  <a:gd name="connsiteY17" fmla="*/ 208137 h 757168"/>
                  <a:gd name="connsiteX18" fmla="*/ 1929319 w 12192000"/>
                  <a:gd name="connsiteY18" fmla="*/ 193822 h 757168"/>
                  <a:gd name="connsiteX19" fmla="*/ 2021514 w 12192000"/>
                  <a:gd name="connsiteY19" fmla="*/ 204186 h 757168"/>
                  <a:gd name="connsiteX20" fmla="*/ 2111753 w 12192000"/>
                  <a:gd name="connsiteY20" fmla="*/ 223797 h 757168"/>
                  <a:gd name="connsiteX21" fmla="*/ 2169356 w 12192000"/>
                  <a:gd name="connsiteY21" fmla="*/ 241125 h 757168"/>
                  <a:gd name="connsiteX22" fmla="*/ 2286638 w 12192000"/>
                  <a:gd name="connsiteY22" fmla="*/ 257382 h 757168"/>
                  <a:gd name="connsiteX23" fmla="*/ 2308368 w 12192000"/>
                  <a:gd name="connsiteY23" fmla="*/ 256995 h 757168"/>
                  <a:gd name="connsiteX24" fmla="*/ 2660621 w 12192000"/>
                  <a:gd name="connsiteY24" fmla="*/ 262863 h 757168"/>
                  <a:gd name="connsiteX25" fmla="*/ 2801134 w 12192000"/>
                  <a:gd name="connsiteY25" fmla="*/ 250006 h 757168"/>
                  <a:gd name="connsiteX26" fmla="*/ 2830994 w 12192000"/>
                  <a:gd name="connsiteY26" fmla="*/ 249091 h 757168"/>
                  <a:gd name="connsiteX27" fmla="*/ 3129084 w 12192000"/>
                  <a:gd name="connsiteY27" fmla="*/ 242009 h 757168"/>
                  <a:gd name="connsiteX28" fmla="*/ 3162162 w 12192000"/>
                  <a:gd name="connsiteY28" fmla="*/ 242789 h 757168"/>
                  <a:gd name="connsiteX29" fmla="*/ 3254072 w 12192000"/>
                  <a:gd name="connsiteY29" fmla="*/ 251612 h 757168"/>
                  <a:gd name="connsiteX30" fmla="*/ 3473491 w 12192000"/>
                  <a:gd name="connsiteY30" fmla="*/ 221903 h 757168"/>
                  <a:gd name="connsiteX31" fmla="*/ 3691860 w 12192000"/>
                  <a:gd name="connsiteY31" fmla="*/ 219228 h 757168"/>
                  <a:gd name="connsiteX32" fmla="*/ 3811494 w 12192000"/>
                  <a:gd name="connsiteY32" fmla="*/ 225691 h 757168"/>
                  <a:gd name="connsiteX33" fmla="*/ 3897533 w 12192000"/>
                  <a:gd name="connsiteY33" fmla="*/ 220087 h 757168"/>
                  <a:gd name="connsiteX34" fmla="*/ 4109430 w 12192000"/>
                  <a:gd name="connsiteY34" fmla="*/ 200477 h 757168"/>
                  <a:gd name="connsiteX35" fmla="*/ 4208772 w 12192000"/>
                  <a:gd name="connsiteY35" fmla="*/ 200914 h 757168"/>
                  <a:gd name="connsiteX36" fmla="*/ 4314641 w 12192000"/>
                  <a:gd name="connsiteY36" fmla="*/ 196159 h 757168"/>
                  <a:gd name="connsiteX37" fmla="*/ 4577622 w 12192000"/>
                  <a:gd name="connsiteY37" fmla="*/ 163774 h 757168"/>
                  <a:gd name="connsiteX38" fmla="*/ 4790345 w 12192000"/>
                  <a:gd name="connsiteY38" fmla="*/ 177592 h 757168"/>
                  <a:gd name="connsiteX39" fmla="*/ 4926164 w 12192000"/>
                  <a:gd name="connsiteY39" fmla="*/ 184139 h 757168"/>
                  <a:gd name="connsiteX40" fmla="*/ 5088812 w 12192000"/>
                  <a:gd name="connsiteY40" fmla="*/ 177401 h 757168"/>
                  <a:gd name="connsiteX41" fmla="*/ 5222466 w 12192000"/>
                  <a:gd name="connsiteY41" fmla="*/ 162082 h 757168"/>
                  <a:gd name="connsiteX42" fmla="*/ 5406528 w 12192000"/>
                  <a:gd name="connsiteY42" fmla="*/ 153987 h 757168"/>
                  <a:gd name="connsiteX43" fmla="*/ 5590716 w 12192000"/>
                  <a:gd name="connsiteY43" fmla="*/ 129490 h 757168"/>
                  <a:gd name="connsiteX44" fmla="*/ 5719429 w 12192000"/>
                  <a:gd name="connsiteY44" fmla="*/ 110099 h 757168"/>
                  <a:gd name="connsiteX45" fmla="*/ 5897895 w 12192000"/>
                  <a:gd name="connsiteY45" fmla="*/ 96368 h 757168"/>
                  <a:gd name="connsiteX46" fmla="*/ 6169957 w 12192000"/>
                  <a:gd name="connsiteY46" fmla="*/ 94411 h 757168"/>
                  <a:gd name="connsiteX47" fmla="*/ 6294827 w 12192000"/>
                  <a:gd name="connsiteY47" fmla="*/ 99236 h 757168"/>
                  <a:gd name="connsiteX48" fmla="*/ 6494261 w 12192000"/>
                  <a:gd name="connsiteY48" fmla="*/ 71724 h 757168"/>
                  <a:gd name="connsiteX49" fmla="*/ 6579627 w 12192000"/>
                  <a:gd name="connsiteY49" fmla="*/ 57883 h 757168"/>
                  <a:gd name="connsiteX50" fmla="*/ 6654800 w 12192000"/>
                  <a:gd name="connsiteY50" fmla="*/ 77086 h 757168"/>
                  <a:gd name="connsiteX51" fmla="*/ 6703059 w 12192000"/>
                  <a:gd name="connsiteY51" fmla="*/ 97166 h 757168"/>
                  <a:gd name="connsiteX52" fmla="*/ 6859445 w 12192000"/>
                  <a:gd name="connsiteY52" fmla="*/ 90481 h 757168"/>
                  <a:gd name="connsiteX53" fmla="*/ 7025414 w 12192000"/>
                  <a:gd name="connsiteY53" fmla="*/ 83536 h 757168"/>
                  <a:gd name="connsiteX54" fmla="*/ 7144137 w 12192000"/>
                  <a:gd name="connsiteY54" fmla="*/ 79264 h 757168"/>
                  <a:gd name="connsiteX55" fmla="*/ 7291235 w 12192000"/>
                  <a:gd name="connsiteY55" fmla="*/ 95367 h 757168"/>
                  <a:gd name="connsiteX56" fmla="*/ 7407395 w 12192000"/>
                  <a:gd name="connsiteY56" fmla="*/ 104888 h 757168"/>
                  <a:gd name="connsiteX57" fmla="*/ 7500837 w 12192000"/>
                  <a:gd name="connsiteY57" fmla="*/ 119515 h 757168"/>
                  <a:gd name="connsiteX58" fmla="*/ 7533567 w 12192000"/>
                  <a:gd name="connsiteY58" fmla="*/ 126955 h 757168"/>
                  <a:gd name="connsiteX59" fmla="*/ 7792910 w 12192000"/>
                  <a:gd name="connsiteY59" fmla="*/ 185188 h 757168"/>
                  <a:gd name="connsiteX60" fmla="*/ 8070699 w 12192000"/>
                  <a:gd name="connsiteY60" fmla="*/ 235423 h 757168"/>
                  <a:gd name="connsiteX61" fmla="*/ 8253177 w 12192000"/>
                  <a:gd name="connsiteY61" fmla="*/ 222473 h 757168"/>
                  <a:gd name="connsiteX62" fmla="*/ 8320683 w 12192000"/>
                  <a:gd name="connsiteY62" fmla="*/ 226393 h 757168"/>
                  <a:gd name="connsiteX63" fmla="*/ 8631438 w 12192000"/>
                  <a:gd name="connsiteY63" fmla="*/ 237528 h 757168"/>
                  <a:gd name="connsiteX64" fmla="*/ 8686410 w 12192000"/>
                  <a:gd name="connsiteY64" fmla="*/ 234877 h 757168"/>
                  <a:gd name="connsiteX65" fmla="*/ 8980658 w 12192000"/>
                  <a:gd name="connsiteY65" fmla="*/ 273001 h 757168"/>
                  <a:gd name="connsiteX66" fmla="*/ 9087625 w 12192000"/>
                  <a:gd name="connsiteY66" fmla="*/ 282423 h 757168"/>
                  <a:gd name="connsiteX67" fmla="*/ 9186017 w 12192000"/>
                  <a:gd name="connsiteY67" fmla="*/ 293875 h 757168"/>
                  <a:gd name="connsiteX68" fmla="*/ 9323931 w 12192000"/>
                  <a:gd name="connsiteY68" fmla="*/ 302628 h 757168"/>
                  <a:gd name="connsiteX69" fmla="*/ 9467213 w 12192000"/>
                  <a:gd name="connsiteY69" fmla="*/ 307275 h 757168"/>
                  <a:gd name="connsiteX70" fmla="*/ 9626826 w 12192000"/>
                  <a:gd name="connsiteY70" fmla="*/ 316213 h 757168"/>
                  <a:gd name="connsiteX71" fmla="*/ 9689696 w 12192000"/>
                  <a:gd name="connsiteY71" fmla="*/ 324467 h 757168"/>
                  <a:gd name="connsiteX72" fmla="*/ 9860526 w 12192000"/>
                  <a:gd name="connsiteY72" fmla="*/ 329986 h 757168"/>
                  <a:gd name="connsiteX73" fmla="*/ 9949775 w 12192000"/>
                  <a:gd name="connsiteY73" fmla="*/ 340386 h 757168"/>
                  <a:gd name="connsiteX74" fmla="*/ 10097252 w 12192000"/>
                  <a:gd name="connsiteY74" fmla="*/ 349262 h 757168"/>
                  <a:gd name="connsiteX75" fmla="*/ 10145261 w 12192000"/>
                  <a:gd name="connsiteY75" fmla="*/ 353113 h 757168"/>
                  <a:gd name="connsiteX76" fmla="*/ 10188159 w 12192000"/>
                  <a:gd name="connsiteY76" fmla="*/ 356124 h 757168"/>
                  <a:gd name="connsiteX77" fmla="*/ 10336144 w 12192000"/>
                  <a:gd name="connsiteY77" fmla="*/ 348235 h 757168"/>
                  <a:gd name="connsiteX78" fmla="*/ 10466847 w 12192000"/>
                  <a:gd name="connsiteY78" fmla="*/ 354131 h 757168"/>
                  <a:gd name="connsiteX79" fmla="*/ 10696514 w 12192000"/>
                  <a:gd name="connsiteY79" fmla="*/ 353575 h 757168"/>
                  <a:gd name="connsiteX80" fmla="*/ 10746932 w 12192000"/>
                  <a:gd name="connsiteY80" fmla="*/ 360606 h 757168"/>
                  <a:gd name="connsiteX81" fmla="*/ 10905388 w 12192000"/>
                  <a:gd name="connsiteY81" fmla="*/ 370627 h 757168"/>
                  <a:gd name="connsiteX82" fmla="*/ 10995602 w 12192000"/>
                  <a:gd name="connsiteY82" fmla="*/ 376691 h 757168"/>
                  <a:gd name="connsiteX83" fmla="*/ 11107647 w 12192000"/>
                  <a:gd name="connsiteY83" fmla="*/ 373405 h 757168"/>
                  <a:gd name="connsiteX84" fmla="*/ 11302440 w 12192000"/>
                  <a:gd name="connsiteY84" fmla="*/ 364156 h 757168"/>
                  <a:gd name="connsiteX85" fmla="*/ 11353613 w 12192000"/>
                  <a:gd name="connsiteY85" fmla="*/ 363785 h 757168"/>
                  <a:gd name="connsiteX86" fmla="*/ 11447323 w 12192000"/>
                  <a:gd name="connsiteY86" fmla="*/ 359346 h 757168"/>
                  <a:gd name="connsiteX87" fmla="*/ 11464292 w 12192000"/>
                  <a:gd name="connsiteY87" fmla="*/ 358519 h 757168"/>
                  <a:gd name="connsiteX88" fmla="*/ 11607560 w 12192000"/>
                  <a:gd name="connsiteY88" fmla="*/ 342370 h 757168"/>
                  <a:gd name="connsiteX89" fmla="*/ 11681426 w 12192000"/>
                  <a:gd name="connsiteY89" fmla="*/ 344335 h 757168"/>
                  <a:gd name="connsiteX90" fmla="*/ 11893565 w 12192000"/>
                  <a:gd name="connsiteY90" fmla="*/ 355261 h 757168"/>
                  <a:gd name="connsiteX91" fmla="*/ 11983290 w 12192000"/>
                  <a:gd name="connsiteY91" fmla="*/ 363588 h 757168"/>
                  <a:gd name="connsiteX92" fmla="*/ 12192000 w 12192000"/>
                  <a:gd name="connsiteY92" fmla="*/ 388018 h 757168"/>
                  <a:gd name="connsiteX93" fmla="*/ 12192000 w 12192000"/>
                  <a:gd name="connsiteY93" fmla="*/ 577115 h 757168"/>
                  <a:gd name="connsiteX94" fmla="*/ 12157329 w 12192000"/>
                  <a:gd name="connsiteY94" fmla="*/ 588862 h 757168"/>
                  <a:gd name="connsiteX95" fmla="*/ 12066948 w 12192000"/>
                  <a:gd name="connsiteY95" fmla="*/ 586034 h 757168"/>
                  <a:gd name="connsiteX96" fmla="*/ 11911344 w 12192000"/>
                  <a:gd name="connsiteY96" fmla="*/ 521599 h 757168"/>
                  <a:gd name="connsiteX97" fmla="*/ 11847823 w 12192000"/>
                  <a:gd name="connsiteY97" fmla="*/ 511785 h 757168"/>
                  <a:gd name="connsiteX98" fmla="*/ 11737547 w 12192000"/>
                  <a:gd name="connsiteY98" fmla="*/ 502380 h 757168"/>
                  <a:gd name="connsiteX99" fmla="*/ 11636052 w 12192000"/>
                  <a:gd name="connsiteY99" fmla="*/ 514993 h 757168"/>
                  <a:gd name="connsiteX100" fmla="*/ 11394706 w 12192000"/>
                  <a:gd name="connsiteY100" fmla="*/ 590867 h 757168"/>
                  <a:gd name="connsiteX101" fmla="*/ 11354978 w 12192000"/>
                  <a:gd name="connsiteY101" fmla="*/ 597561 h 757168"/>
                  <a:gd name="connsiteX102" fmla="*/ 11285306 w 12192000"/>
                  <a:gd name="connsiteY102" fmla="*/ 599825 h 757168"/>
                  <a:gd name="connsiteX103" fmla="*/ 11008528 w 12192000"/>
                  <a:gd name="connsiteY103" fmla="*/ 656670 h 757168"/>
                  <a:gd name="connsiteX104" fmla="*/ 10948735 w 12192000"/>
                  <a:gd name="connsiteY104" fmla="*/ 652964 h 757168"/>
                  <a:gd name="connsiteX105" fmla="*/ 10850698 w 12192000"/>
                  <a:gd name="connsiteY105" fmla="*/ 641721 h 757168"/>
                  <a:gd name="connsiteX106" fmla="*/ 10744026 w 12192000"/>
                  <a:gd name="connsiteY106" fmla="*/ 647769 h 757168"/>
                  <a:gd name="connsiteX107" fmla="*/ 10666160 w 12192000"/>
                  <a:gd name="connsiteY107" fmla="*/ 651891 h 757168"/>
                  <a:gd name="connsiteX108" fmla="*/ 10450521 w 12192000"/>
                  <a:gd name="connsiteY108" fmla="*/ 616552 h 757168"/>
                  <a:gd name="connsiteX109" fmla="*/ 10271192 w 12192000"/>
                  <a:gd name="connsiteY109" fmla="*/ 583498 h 757168"/>
                  <a:gd name="connsiteX110" fmla="*/ 10246067 w 12192000"/>
                  <a:gd name="connsiteY110" fmla="*/ 585423 h 757168"/>
                  <a:gd name="connsiteX111" fmla="*/ 10005027 w 12192000"/>
                  <a:gd name="connsiteY111" fmla="*/ 592252 h 757168"/>
                  <a:gd name="connsiteX112" fmla="*/ 9898681 w 12192000"/>
                  <a:gd name="connsiteY112" fmla="*/ 613195 h 757168"/>
                  <a:gd name="connsiteX113" fmla="*/ 9753225 w 12192000"/>
                  <a:gd name="connsiteY113" fmla="*/ 629038 h 757168"/>
                  <a:gd name="connsiteX114" fmla="*/ 9591376 w 12192000"/>
                  <a:gd name="connsiteY114" fmla="*/ 648601 h 757168"/>
                  <a:gd name="connsiteX115" fmla="*/ 9472860 w 12192000"/>
                  <a:gd name="connsiteY115" fmla="*/ 655936 h 757168"/>
                  <a:gd name="connsiteX116" fmla="*/ 9299788 w 12192000"/>
                  <a:gd name="connsiteY116" fmla="*/ 636945 h 757168"/>
                  <a:gd name="connsiteX117" fmla="*/ 9264605 w 12192000"/>
                  <a:gd name="connsiteY117" fmla="*/ 627087 h 757168"/>
                  <a:gd name="connsiteX118" fmla="*/ 8926435 w 12192000"/>
                  <a:gd name="connsiteY118" fmla="*/ 549269 h 757168"/>
                  <a:gd name="connsiteX119" fmla="*/ 8698934 w 12192000"/>
                  <a:gd name="connsiteY119" fmla="*/ 536583 h 757168"/>
                  <a:gd name="connsiteX120" fmla="*/ 8622862 w 12192000"/>
                  <a:gd name="connsiteY120" fmla="*/ 541563 h 757168"/>
                  <a:gd name="connsiteX121" fmla="*/ 8482784 w 12192000"/>
                  <a:gd name="connsiteY121" fmla="*/ 574094 h 757168"/>
                  <a:gd name="connsiteX122" fmla="*/ 8421565 w 12192000"/>
                  <a:gd name="connsiteY122" fmla="*/ 576610 h 757168"/>
                  <a:gd name="connsiteX123" fmla="*/ 8313469 w 12192000"/>
                  <a:gd name="connsiteY123" fmla="*/ 574762 h 757168"/>
                  <a:gd name="connsiteX124" fmla="*/ 8079520 w 12192000"/>
                  <a:gd name="connsiteY124" fmla="*/ 558685 h 757168"/>
                  <a:gd name="connsiteX125" fmla="*/ 7773327 w 12192000"/>
                  <a:gd name="connsiteY125" fmla="*/ 558854 h 757168"/>
                  <a:gd name="connsiteX126" fmla="*/ 7652477 w 12192000"/>
                  <a:gd name="connsiteY126" fmla="*/ 547561 h 757168"/>
                  <a:gd name="connsiteX127" fmla="*/ 7522274 w 12192000"/>
                  <a:gd name="connsiteY127" fmla="*/ 532150 h 757168"/>
                  <a:gd name="connsiteX128" fmla="*/ 7484080 w 12192000"/>
                  <a:gd name="connsiteY128" fmla="*/ 530532 h 757168"/>
                  <a:gd name="connsiteX129" fmla="*/ 7282277 w 12192000"/>
                  <a:gd name="connsiteY129" fmla="*/ 540177 h 757168"/>
                  <a:gd name="connsiteX130" fmla="*/ 7235690 w 12192000"/>
                  <a:gd name="connsiteY130" fmla="*/ 551282 h 757168"/>
                  <a:gd name="connsiteX131" fmla="*/ 7116339 w 12192000"/>
                  <a:gd name="connsiteY131" fmla="*/ 539494 h 757168"/>
                  <a:gd name="connsiteX132" fmla="*/ 7011067 w 12192000"/>
                  <a:gd name="connsiteY132" fmla="*/ 511848 h 757168"/>
                  <a:gd name="connsiteX133" fmla="*/ 6403234 w 12192000"/>
                  <a:gd name="connsiteY133" fmla="*/ 432296 h 757168"/>
                  <a:gd name="connsiteX134" fmla="*/ 6036273 w 12192000"/>
                  <a:gd name="connsiteY134" fmla="*/ 412301 h 757168"/>
                  <a:gd name="connsiteX135" fmla="*/ 5780467 w 12192000"/>
                  <a:gd name="connsiteY135" fmla="*/ 377910 h 757168"/>
                  <a:gd name="connsiteX136" fmla="*/ 5739051 w 12192000"/>
                  <a:gd name="connsiteY136" fmla="*/ 353609 h 757168"/>
                  <a:gd name="connsiteX137" fmla="*/ 5583566 w 12192000"/>
                  <a:gd name="connsiteY137" fmla="*/ 321995 h 757168"/>
                  <a:gd name="connsiteX138" fmla="*/ 5432030 w 12192000"/>
                  <a:gd name="connsiteY138" fmla="*/ 362512 h 757168"/>
                  <a:gd name="connsiteX139" fmla="*/ 5241398 w 12192000"/>
                  <a:gd name="connsiteY139" fmla="*/ 425781 h 757168"/>
                  <a:gd name="connsiteX140" fmla="*/ 5139710 w 12192000"/>
                  <a:gd name="connsiteY140" fmla="*/ 421022 h 757168"/>
                  <a:gd name="connsiteX141" fmla="*/ 4929402 w 12192000"/>
                  <a:gd name="connsiteY141" fmla="*/ 424310 h 757168"/>
                  <a:gd name="connsiteX142" fmla="*/ 4782793 w 12192000"/>
                  <a:gd name="connsiteY142" fmla="*/ 441046 h 757168"/>
                  <a:gd name="connsiteX143" fmla="*/ 4577594 w 12192000"/>
                  <a:gd name="connsiteY143" fmla="*/ 459290 h 757168"/>
                  <a:gd name="connsiteX144" fmla="*/ 4500826 w 12192000"/>
                  <a:gd name="connsiteY144" fmla="*/ 470529 h 757168"/>
                  <a:gd name="connsiteX145" fmla="*/ 4317973 w 12192000"/>
                  <a:gd name="connsiteY145" fmla="*/ 483649 h 757168"/>
                  <a:gd name="connsiteX146" fmla="*/ 4166722 w 12192000"/>
                  <a:gd name="connsiteY146" fmla="*/ 490602 h 757168"/>
                  <a:gd name="connsiteX147" fmla="*/ 4042814 w 12192000"/>
                  <a:gd name="connsiteY147" fmla="*/ 530660 h 757168"/>
                  <a:gd name="connsiteX148" fmla="*/ 4002653 w 12192000"/>
                  <a:gd name="connsiteY148" fmla="*/ 552594 h 757168"/>
                  <a:gd name="connsiteX149" fmla="*/ 3969549 w 12192000"/>
                  <a:gd name="connsiteY149" fmla="*/ 566312 h 757168"/>
                  <a:gd name="connsiteX150" fmla="*/ 3821685 w 12192000"/>
                  <a:gd name="connsiteY150" fmla="*/ 649183 h 757168"/>
                  <a:gd name="connsiteX151" fmla="*/ 3805138 w 12192000"/>
                  <a:gd name="connsiteY151" fmla="*/ 655947 h 757168"/>
                  <a:gd name="connsiteX152" fmla="*/ 3609177 w 12192000"/>
                  <a:gd name="connsiteY152" fmla="*/ 687459 h 757168"/>
                  <a:gd name="connsiteX153" fmla="*/ 3539727 w 12192000"/>
                  <a:gd name="connsiteY153" fmla="*/ 706521 h 757168"/>
                  <a:gd name="connsiteX154" fmla="*/ 3396572 w 12192000"/>
                  <a:gd name="connsiteY154" fmla="*/ 755681 h 757168"/>
                  <a:gd name="connsiteX155" fmla="*/ 3341054 w 12192000"/>
                  <a:gd name="connsiteY155" fmla="*/ 754679 h 757168"/>
                  <a:gd name="connsiteX156" fmla="*/ 3138775 w 12192000"/>
                  <a:gd name="connsiteY156" fmla="*/ 710120 h 757168"/>
                  <a:gd name="connsiteX157" fmla="*/ 3037283 w 12192000"/>
                  <a:gd name="connsiteY157" fmla="*/ 666453 h 757168"/>
                  <a:gd name="connsiteX158" fmla="*/ 3002117 w 12192000"/>
                  <a:gd name="connsiteY158" fmla="*/ 649347 h 757168"/>
                  <a:gd name="connsiteX159" fmla="*/ 2747294 w 12192000"/>
                  <a:gd name="connsiteY159" fmla="*/ 652400 h 757168"/>
                  <a:gd name="connsiteX160" fmla="*/ 2676273 w 12192000"/>
                  <a:gd name="connsiteY160" fmla="*/ 652304 h 757168"/>
                  <a:gd name="connsiteX161" fmla="*/ 2432360 w 12192000"/>
                  <a:gd name="connsiteY161" fmla="*/ 657836 h 757168"/>
                  <a:gd name="connsiteX162" fmla="*/ 2382311 w 12192000"/>
                  <a:gd name="connsiteY162" fmla="*/ 650824 h 757168"/>
                  <a:gd name="connsiteX163" fmla="*/ 2055134 w 12192000"/>
                  <a:gd name="connsiteY163" fmla="*/ 630053 h 757168"/>
                  <a:gd name="connsiteX164" fmla="*/ 2031829 w 12192000"/>
                  <a:gd name="connsiteY164" fmla="*/ 639324 h 757168"/>
                  <a:gd name="connsiteX165" fmla="*/ 1912764 w 12192000"/>
                  <a:gd name="connsiteY165" fmla="*/ 664183 h 757168"/>
                  <a:gd name="connsiteX166" fmla="*/ 1755637 w 12192000"/>
                  <a:gd name="connsiteY166" fmla="*/ 663960 h 757168"/>
                  <a:gd name="connsiteX167" fmla="*/ 1727159 w 12192000"/>
                  <a:gd name="connsiteY167" fmla="*/ 659605 h 757168"/>
                  <a:gd name="connsiteX168" fmla="*/ 1622470 w 12192000"/>
                  <a:gd name="connsiteY168" fmla="*/ 634850 h 757168"/>
                  <a:gd name="connsiteX169" fmla="*/ 1385955 w 12192000"/>
                  <a:gd name="connsiteY169" fmla="*/ 604522 h 757168"/>
                  <a:gd name="connsiteX170" fmla="*/ 1340055 w 12192000"/>
                  <a:gd name="connsiteY170" fmla="*/ 595629 h 757168"/>
                  <a:gd name="connsiteX171" fmla="*/ 1257271 w 12192000"/>
                  <a:gd name="connsiteY171" fmla="*/ 581180 h 757168"/>
                  <a:gd name="connsiteX172" fmla="*/ 1031914 w 12192000"/>
                  <a:gd name="connsiteY172" fmla="*/ 562692 h 757168"/>
                  <a:gd name="connsiteX173" fmla="*/ 922031 w 12192000"/>
                  <a:gd name="connsiteY173" fmla="*/ 566853 h 757168"/>
                  <a:gd name="connsiteX174" fmla="*/ 873250 w 12192000"/>
                  <a:gd name="connsiteY174" fmla="*/ 563724 h 757168"/>
                  <a:gd name="connsiteX175" fmla="*/ 711627 w 12192000"/>
                  <a:gd name="connsiteY175" fmla="*/ 529880 h 757168"/>
                  <a:gd name="connsiteX176" fmla="*/ 311112 w 12192000"/>
                  <a:gd name="connsiteY176" fmla="*/ 525106 h 757168"/>
                  <a:gd name="connsiteX177" fmla="*/ 184145 w 12192000"/>
                  <a:gd name="connsiteY177" fmla="*/ 532188 h 757168"/>
                  <a:gd name="connsiteX178" fmla="*/ 116886 w 12192000"/>
                  <a:gd name="connsiteY178" fmla="*/ 530572 h 757168"/>
                  <a:gd name="connsiteX179" fmla="*/ 23941 w 12192000"/>
                  <a:gd name="connsiteY179" fmla="*/ 506433 h 757168"/>
                  <a:gd name="connsiteX180" fmla="*/ 0 w 12192000"/>
                  <a:gd name="connsiteY180" fmla="*/ 502149 h 757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2192000" h="757168">
                    <a:moveTo>
                      <a:pt x="0" y="0"/>
                    </a:moveTo>
                    <a:lnTo>
                      <a:pt x="41653" y="6945"/>
                    </a:lnTo>
                    <a:cubicBezTo>
                      <a:pt x="55151" y="9178"/>
                      <a:pt x="68996" y="11810"/>
                      <a:pt x="81317" y="15509"/>
                    </a:cubicBezTo>
                    <a:cubicBezTo>
                      <a:pt x="92911" y="18978"/>
                      <a:pt x="102562" y="24446"/>
                      <a:pt x="114150" y="28105"/>
                    </a:cubicBezTo>
                    <a:cubicBezTo>
                      <a:pt x="145644" y="37958"/>
                      <a:pt x="177914" y="47281"/>
                      <a:pt x="214865" y="58374"/>
                    </a:cubicBezTo>
                    <a:cubicBezTo>
                      <a:pt x="236680" y="42349"/>
                      <a:pt x="264438" y="53534"/>
                      <a:pt x="299237" y="63560"/>
                    </a:cubicBezTo>
                    <a:cubicBezTo>
                      <a:pt x="334763" y="73816"/>
                      <a:pt x="376093" y="78654"/>
                      <a:pt x="415570" y="83774"/>
                    </a:cubicBezTo>
                    <a:cubicBezTo>
                      <a:pt x="487949" y="93100"/>
                      <a:pt x="560804" y="100354"/>
                      <a:pt x="633210" y="109108"/>
                    </a:cubicBezTo>
                    <a:cubicBezTo>
                      <a:pt x="648566" y="111058"/>
                      <a:pt x="666073" y="114072"/>
                      <a:pt x="677567" y="119446"/>
                    </a:cubicBezTo>
                    <a:cubicBezTo>
                      <a:pt x="756262" y="155621"/>
                      <a:pt x="853422" y="169678"/>
                      <a:pt x="946429" y="171502"/>
                    </a:cubicBezTo>
                    <a:cubicBezTo>
                      <a:pt x="1019582" y="173044"/>
                      <a:pt x="1091239" y="175083"/>
                      <a:pt x="1163367" y="182106"/>
                    </a:cubicBezTo>
                    <a:cubicBezTo>
                      <a:pt x="1168863" y="182586"/>
                      <a:pt x="1176224" y="182589"/>
                      <a:pt x="1180337" y="181279"/>
                    </a:cubicBezTo>
                    <a:cubicBezTo>
                      <a:pt x="1205822" y="172503"/>
                      <a:pt x="1231920" y="173109"/>
                      <a:pt x="1263939" y="173070"/>
                    </a:cubicBezTo>
                    <a:cubicBezTo>
                      <a:pt x="1309211" y="172961"/>
                      <a:pt x="1350592" y="176848"/>
                      <a:pt x="1392213" y="183225"/>
                    </a:cubicBezTo>
                    <a:cubicBezTo>
                      <a:pt x="1422516" y="187866"/>
                      <a:pt x="1453010" y="195759"/>
                      <a:pt x="1479752" y="205174"/>
                    </a:cubicBezTo>
                    <a:cubicBezTo>
                      <a:pt x="1516962" y="218381"/>
                      <a:pt x="1553071" y="224660"/>
                      <a:pt x="1589813" y="211706"/>
                    </a:cubicBezTo>
                    <a:cubicBezTo>
                      <a:pt x="1629541" y="197953"/>
                      <a:pt x="1673292" y="205778"/>
                      <a:pt x="1716264" y="207459"/>
                    </a:cubicBezTo>
                    <a:cubicBezTo>
                      <a:pt x="1734988" y="208248"/>
                      <a:pt x="1754789" y="209668"/>
                      <a:pt x="1772900" y="208137"/>
                    </a:cubicBezTo>
                    <a:cubicBezTo>
                      <a:pt x="1825381" y="203828"/>
                      <a:pt x="1876222" y="195808"/>
                      <a:pt x="1929319" y="193822"/>
                    </a:cubicBezTo>
                    <a:cubicBezTo>
                      <a:pt x="1958819" y="192698"/>
                      <a:pt x="1991232" y="199166"/>
                      <a:pt x="2021514" y="204186"/>
                    </a:cubicBezTo>
                    <a:cubicBezTo>
                      <a:pt x="2052154" y="209417"/>
                      <a:pt x="2082323" y="216530"/>
                      <a:pt x="2111753" y="223797"/>
                    </a:cubicBezTo>
                    <a:cubicBezTo>
                      <a:pt x="2131736" y="228659"/>
                      <a:pt x="2153567" y="233429"/>
                      <a:pt x="2169356" y="241125"/>
                    </a:cubicBezTo>
                    <a:cubicBezTo>
                      <a:pt x="2205243" y="258649"/>
                      <a:pt x="2242901" y="263295"/>
                      <a:pt x="2286638" y="257382"/>
                    </a:cubicBezTo>
                    <a:cubicBezTo>
                      <a:pt x="2293313" y="256396"/>
                      <a:pt x="2301018" y="256799"/>
                      <a:pt x="2308368" y="256995"/>
                    </a:cubicBezTo>
                    <a:cubicBezTo>
                      <a:pt x="2426026" y="259155"/>
                      <a:pt x="2543593" y="262834"/>
                      <a:pt x="2660621" y="262863"/>
                    </a:cubicBezTo>
                    <a:cubicBezTo>
                      <a:pt x="2708088" y="262871"/>
                      <a:pt x="2754165" y="254412"/>
                      <a:pt x="2801134" y="250006"/>
                    </a:cubicBezTo>
                    <a:cubicBezTo>
                      <a:pt x="2810748" y="249174"/>
                      <a:pt x="2821504" y="247638"/>
                      <a:pt x="2830994" y="249091"/>
                    </a:cubicBezTo>
                    <a:cubicBezTo>
                      <a:pt x="2934354" y="264045"/>
                      <a:pt x="3032340" y="255254"/>
                      <a:pt x="3129084" y="242009"/>
                    </a:cubicBezTo>
                    <a:cubicBezTo>
                      <a:pt x="3139090" y="240625"/>
                      <a:pt x="3151170" y="241831"/>
                      <a:pt x="3162162" y="242789"/>
                    </a:cubicBezTo>
                    <a:cubicBezTo>
                      <a:pt x="3192925" y="245736"/>
                      <a:pt x="3225969" y="254145"/>
                      <a:pt x="3254072" y="251612"/>
                    </a:cubicBezTo>
                    <a:cubicBezTo>
                      <a:pt x="3328782" y="244461"/>
                      <a:pt x="3402881" y="234992"/>
                      <a:pt x="3473491" y="221903"/>
                    </a:cubicBezTo>
                    <a:cubicBezTo>
                      <a:pt x="3545212" y="208683"/>
                      <a:pt x="3611651" y="197856"/>
                      <a:pt x="3691860" y="219228"/>
                    </a:cubicBezTo>
                    <a:cubicBezTo>
                      <a:pt x="3725977" y="228268"/>
                      <a:pt x="3771754" y="225515"/>
                      <a:pt x="3811494" y="225691"/>
                    </a:cubicBezTo>
                    <a:cubicBezTo>
                      <a:pt x="3840564" y="225687"/>
                      <a:pt x="3868906" y="218586"/>
                      <a:pt x="3897533" y="220087"/>
                    </a:cubicBezTo>
                    <a:cubicBezTo>
                      <a:pt x="3973874" y="224087"/>
                      <a:pt x="4042293" y="217563"/>
                      <a:pt x="4109430" y="200477"/>
                    </a:cubicBezTo>
                    <a:cubicBezTo>
                      <a:pt x="4135544" y="193834"/>
                      <a:pt x="4175268" y="201258"/>
                      <a:pt x="4208772" y="200914"/>
                    </a:cubicBezTo>
                    <a:cubicBezTo>
                      <a:pt x="4244136" y="200288"/>
                      <a:pt x="4280583" y="199908"/>
                      <a:pt x="4314641" y="196159"/>
                    </a:cubicBezTo>
                    <a:cubicBezTo>
                      <a:pt x="4402743" y="186278"/>
                      <a:pt x="4489848" y="174436"/>
                      <a:pt x="4577622" y="163774"/>
                    </a:cubicBezTo>
                    <a:cubicBezTo>
                      <a:pt x="4649843" y="154967"/>
                      <a:pt x="4719794" y="168553"/>
                      <a:pt x="4790345" y="177592"/>
                    </a:cubicBezTo>
                    <a:cubicBezTo>
                      <a:pt x="4834576" y="183345"/>
                      <a:pt x="4875614" y="193701"/>
                      <a:pt x="4926164" y="184139"/>
                    </a:cubicBezTo>
                    <a:cubicBezTo>
                      <a:pt x="4974485" y="175032"/>
                      <a:pt x="5034899" y="180870"/>
                      <a:pt x="5088812" y="177401"/>
                    </a:cubicBezTo>
                    <a:cubicBezTo>
                      <a:pt x="5134238" y="174439"/>
                      <a:pt x="5178353" y="168165"/>
                      <a:pt x="5222466" y="162082"/>
                    </a:cubicBezTo>
                    <a:cubicBezTo>
                      <a:pt x="5282519" y="153783"/>
                      <a:pt x="5341864" y="144876"/>
                      <a:pt x="5406528" y="153987"/>
                    </a:cubicBezTo>
                    <a:cubicBezTo>
                      <a:pt x="5479960" y="164323"/>
                      <a:pt x="5531876" y="142624"/>
                      <a:pt x="5590716" y="129490"/>
                    </a:cubicBezTo>
                    <a:cubicBezTo>
                      <a:pt x="5631296" y="120553"/>
                      <a:pt x="5675395" y="114659"/>
                      <a:pt x="5719429" y="110099"/>
                    </a:cubicBezTo>
                    <a:cubicBezTo>
                      <a:pt x="5778247" y="104215"/>
                      <a:pt x="5838715" y="102042"/>
                      <a:pt x="5897895" y="96368"/>
                    </a:cubicBezTo>
                    <a:cubicBezTo>
                      <a:pt x="5987399" y="87895"/>
                      <a:pt x="6077855" y="82333"/>
                      <a:pt x="6169957" y="94411"/>
                    </a:cubicBezTo>
                    <a:cubicBezTo>
                      <a:pt x="6212360" y="99875"/>
                      <a:pt x="6252010" y="101763"/>
                      <a:pt x="6294827" y="99236"/>
                    </a:cubicBezTo>
                    <a:cubicBezTo>
                      <a:pt x="6364965" y="95091"/>
                      <a:pt x="6436581" y="97891"/>
                      <a:pt x="6494261" y="71724"/>
                    </a:cubicBezTo>
                    <a:cubicBezTo>
                      <a:pt x="6514615" y="62488"/>
                      <a:pt x="6550354" y="61691"/>
                      <a:pt x="6579627" y="57883"/>
                    </a:cubicBezTo>
                    <a:cubicBezTo>
                      <a:pt x="6613354" y="53353"/>
                      <a:pt x="6637770" y="57878"/>
                      <a:pt x="6654800" y="77086"/>
                    </a:cubicBezTo>
                    <a:cubicBezTo>
                      <a:pt x="6662444" y="85688"/>
                      <a:pt x="6685147" y="94892"/>
                      <a:pt x="6703059" y="97166"/>
                    </a:cubicBezTo>
                    <a:cubicBezTo>
                      <a:pt x="6756799" y="103989"/>
                      <a:pt x="6806654" y="100687"/>
                      <a:pt x="6859445" y="90481"/>
                    </a:cubicBezTo>
                    <a:cubicBezTo>
                      <a:pt x="6908894" y="80861"/>
                      <a:pt x="6969747" y="85387"/>
                      <a:pt x="7025414" y="83536"/>
                    </a:cubicBezTo>
                    <a:cubicBezTo>
                      <a:pt x="7064862" y="82168"/>
                      <a:pt x="7104501" y="77186"/>
                      <a:pt x="7144137" y="79264"/>
                    </a:cubicBezTo>
                    <a:cubicBezTo>
                      <a:pt x="7193316" y="81841"/>
                      <a:pt x="7241809" y="90488"/>
                      <a:pt x="7291235" y="95367"/>
                    </a:cubicBezTo>
                    <a:cubicBezTo>
                      <a:pt x="7329668" y="99288"/>
                      <a:pt x="7368978" y="100585"/>
                      <a:pt x="7407395" y="104888"/>
                    </a:cubicBezTo>
                    <a:cubicBezTo>
                      <a:pt x="7438868" y="108256"/>
                      <a:pt x="7469832" y="114265"/>
                      <a:pt x="7500837" y="119515"/>
                    </a:cubicBezTo>
                    <a:cubicBezTo>
                      <a:pt x="7512146" y="121444"/>
                      <a:pt x="7523255" y="127178"/>
                      <a:pt x="7533567" y="126955"/>
                    </a:cubicBezTo>
                    <a:cubicBezTo>
                      <a:pt x="7636025" y="124121"/>
                      <a:pt x="7707510" y="164497"/>
                      <a:pt x="7792910" y="185188"/>
                    </a:cubicBezTo>
                    <a:cubicBezTo>
                      <a:pt x="7882663" y="207063"/>
                      <a:pt x="7969001" y="237914"/>
                      <a:pt x="8070699" y="235423"/>
                    </a:cubicBezTo>
                    <a:cubicBezTo>
                      <a:pt x="8132239" y="233879"/>
                      <a:pt x="8191903" y="225939"/>
                      <a:pt x="8253177" y="222473"/>
                    </a:cubicBezTo>
                    <a:cubicBezTo>
                      <a:pt x="8274949" y="221324"/>
                      <a:pt x="8299150" y="222976"/>
                      <a:pt x="8320683" y="226393"/>
                    </a:cubicBezTo>
                    <a:cubicBezTo>
                      <a:pt x="8424731" y="242340"/>
                      <a:pt x="8527777" y="249266"/>
                      <a:pt x="8631438" y="237528"/>
                    </a:cubicBezTo>
                    <a:cubicBezTo>
                      <a:pt x="8649201" y="235596"/>
                      <a:pt x="8668058" y="233915"/>
                      <a:pt x="8686410" y="234877"/>
                    </a:cubicBezTo>
                    <a:cubicBezTo>
                      <a:pt x="8786966" y="240146"/>
                      <a:pt x="8885480" y="249315"/>
                      <a:pt x="8980658" y="273001"/>
                    </a:cubicBezTo>
                    <a:cubicBezTo>
                      <a:pt x="9012626" y="280972"/>
                      <a:pt x="9052108" y="279035"/>
                      <a:pt x="9087625" y="282423"/>
                    </a:cubicBezTo>
                    <a:cubicBezTo>
                      <a:pt x="9120583" y="285484"/>
                      <a:pt x="9154319" y="287825"/>
                      <a:pt x="9186017" y="293875"/>
                    </a:cubicBezTo>
                    <a:cubicBezTo>
                      <a:pt x="9232288" y="302785"/>
                      <a:pt x="9275554" y="305815"/>
                      <a:pt x="9323931" y="302628"/>
                    </a:cubicBezTo>
                    <a:cubicBezTo>
                      <a:pt x="9370084" y="299705"/>
                      <a:pt x="9419491" y="304964"/>
                      <a:pt x="9467213" y="307275"/>
                    </a:cubicBezTo>
                    <a:cubicBezTo>
                      <a:pt x="9520438" y="309874"/>
                      <a:pt x="9573661" y="312473"/>
                      <a:pt x="9626826" y="316213"/>
                    </a:cubicBezTo>
                    <a:cubicBezTo>
                      <a:pt x="9648094" y="317708"/>
                      <a:pt x="9671915" y="326588"/>
                      <a:pt x="9689696" y="324467"/>
                    </a:cubicBezTo>
                    <a:cubicBezTo>
                      <a:pt x="9747117" y="317175"/>
                      <a:pt x="9803355" y="332523"/>
                      <a:pt x="9860526" y="329986"/>
                    </a:cubicBezTo>
                    <a:cubicBezTo>
                      <a:pt x="9888572" y="328594"/>
                      <a:pt x="9919723" y="338048"/>
                      <a:pt x="9949775" y="340386"/>
                    </a:cubicBezTo>
                    <a:cubicBezTo>
                      <a:pt x="9998886" y="344296"/>
                      <a:pt x="10048092" y="346302"/>
                      <a:pt x="10097252" y="349262"/>
                    </a:cubicBezTo>
                    <a:cubicBezTo>
                      <a:pt x="10113390" y="350297"/>
                      <a:pt x="10129133" y="351886"/>
                      <a:pt x="10145261" y="353113"/>
                    </a:cubicBezTo>
                    <a:cubicBezTo>
                      <a:pt x="10159555" y="354243"/>
                      <a:pt x="10174512" y="356743"/>
                      <a:pt x="10188159" y="356124"/>
                    </a:cubicBezTo>
                    <a:cubicBezTo>
                      <a:pt x="10237589" y="353944"/>
                      <a:pt x="10286441" y="348682"/>
                      <a:pt x="10336144" y="348235"/>
                    </a:cubicBezTo>
                    <a:cubicBezTo>
                      <a:pt x="10379222" y="347822"/>
                      <a:pt x="10423443" y="353764"/>
                      <a:pt x="10466847" y="354131"/>
                    </a:cubicBezTo>
                    <a:cubicBezTo>
                      <a:pt x="10543353" y="354898"/>
                      <a:pt x="10619988" y="353190"/>
                      <a:pt x="10696514" y="353575"/>
                    </a:cubicBezTo>
                    <a:cubicBezTo>
                      <a:pt x="10713071" y="353680"/>
                      <a:pt x="10730069" y="359342"/>
                      <a:pt x="10746932" y="360606"/>
                    </a:cubicBezTo>
                    <a:cubicBezTo>
                      <a:pt x="10799731" y="364326"/>
                      <a:pt x="10852569" y="367289"/>
                      <a:pt x="10905388" y="370627"/>
                    </a:cubicBezTo>
                    <a:cubicBezTo>
                      <a:pt x="10935470" y="372396"/>
                      <a:pt x="10965963" y="373421"/>
                      <a:pt x="10995602" y="376691"/>
                    </a:cubicBezTo>
                    <a:cubicBezTo>
                      <a:pt x="11034750" y="381032"/>
                      <a:pt x="11070168" y="386324"/>
                      <a:pt x="11107647" y="373405"/>
                    </a:cubicBezTo>
                    <a:cubicBezTo>
                      <a:pt x="11165372" y="353347"/>
                      <a:pt x="11236837" y="366060"/>
                      <a:pt x="11302440" y="364156"/>
                    </a:cubicBezTo>
                    <a:cubicBezTo>
                      <a:pt x="11319394" y="363708"/>
                      <a:pt x="11336655" y="364422"/>
                      <a:pt x="11353613" y="363785"/>
                    </a:cubicBezTo>
                    <a:cubicBezTo>
                      <a:pt x="11384961" y="362566"/>
                      <a:pt x="11415955" y="360947"/>
                      <a:pt x="11447323" y="359346"/>
                    </a:cubicBezTo>
                    <a:cubicBezTo>
                      <a:pt x="11452855" y="359066"/>
                      <a:pt x="11459104" y="359200"/>
                      <a:pt x="11464292" y="358519"/>
                    </a:cubicBezTo>
                    <a:cubicBezTo>
                      <a:pt x="11512058" y="353010"/>
                      <a:pt x="11559143" y="346321"/>
                      <a:pt x="11607560" y="342370"/>
                    </a:cubicBezTo>
                    <a:cubicBezTo>
                      <a:pt x="11631218" y="340368"/>
                      <a:pt x="11657295" y="341352"/>
                      <a:pt x="11681426" y="344335"/>
                    </a:cubicBezTo>
                    <a:cubicBezTo>
                      <a:pt x="11751997" y="352993"/>
                      <a:pt x="11821986" y="358760"/>
                      <a:pt x="11893565" y="355261"/>
                    </a:cubicBezTo>
                    <a:cubicBezTo>
                      <a:pt x="11921973" y="353889"/>
                      <a:pt x="11953288" y="360300"/>
                      <a:pt x="11983290" y="363588"/>
                    </a:cubicBezTo>
                    <a:lnTo>
                      <a:pt x="12192000" y="388018"/>
                    </a:lnTo>
                    <a:lnTo>
                      <a:pt x="12192000" y="577115"/>
                    </a:lnTo>
                    <a:lnTo>
                      <a:pt x="12157329" y="588862"/>
                    </a:lnTo>
                    <a:cubicBezTo>
                      <a:pt x="12118393" y="608572"/>
                      <a:pt x="12109715" y="605637"/>
                      <a:pt x="12066948" y="586034"/>
                    </a:cubicBezTo>
                    <a:cubicBezTo>
                      <a:pt x="12016991" y="563193"/>
                      <a:pt x="11965119" y="541779"/>
                      <a:pt x="11911344" y="521599"/>
                    </a:cubicBezTo>
                    <a:cubicBezTo>
                      <a:pt x="11894383" y="515178"/>
                      <a:pt x="11869417" y="514060"/>
                      <a:pt x="11847823" y="511785"/>
                    </a:cubicBezTo>
                    <a:cubicBezTo>
                      <a:pt x="11811233" y="507768"/>
                      <a:pt x="11773630" y="501982"/>
                      <a:pt x="11737547" y="502380"/>
                    </a:cubicBezTo>
                    <a:cubicBezTo>
                      <a:pt x="11702930" y="502855"/>
                      <a:pt x="11668388" y="508866"/>
                      <a:pt x="11636052" y="514993"/>
                    </a:cubicBezTo>
                    <a:cubicBezTo>
                      <a:pt x="11545722" y="532199"/>
                      <a:pt x="11462455" y="555118"/>
                      <a:pt x="11394706" y="590867"/>
                    </a:cubicBezTo>
                    <a:cubicBezTo>
                      <a:pt x="11385999" y="595562"/>
                      <a:pt x="11369016" y="596581"/>
                      <a:pt x="11354978" y="597561"/>
                    </a:cubicBezTo>
                    <a:cubicBezTo>
                      <a:pt x="11332076" y="599224"/>
                      <a:pt x="11308448" y="600655"/>
                      <a:pt x="11285306" y="599825"/>
                    </a:cubicBezTo>
                    <a:cubicBezTo>
                      <a:pt x="11172906" y="595841"/>
                      <a:pt x="11083430" y="617861"/>
                      <a:pt x="11008528" y="656670"/>
                    </a:cubicBezTo>
                    <a:cubicBezTo>
                      <a:pt x="10986971" y="667750"/>
                      <a:pt x="10970753" y="668236"/>
                      <a:pt x="10948735" y="652964"/>
                    </a:cubicBezTo>
                    <a:cubicBezTo>
                      <a:pt x="10923173" y="635218"/>
                      <a:pt x="10885031" y="639705"/>
                      <a:pt x="10850698" y="641721"/>
                    </a:cubicBezTo>
                    <a:cubicBezTo>
                      <a:pt x="10815269" y="643680"/>
                      <a:pt x="10779458" y="645811"/>
                      <a:pt x="10744026" y="647769"/>
                    </a:cubicBezTo>
                    <a:cubicBezTo>
                      <a:pt x="10717832" y="649066"/>
                      <a:pt x="10692021" y="650003"/>
                      <a:pt x="10666160" y="651891"/>
                    </a:cubicBezTo>
                    <a:cubicBezTo>
                      <a:pt x="10585627" y="657783"/>
                      <a:pt x="10513854" y="650969"/>
                      <a:pt x="10450521" y="616552"/>
                    </a:cubicBezTo>
                    <a:cubicBezTo>
                      <a:pt x="10402221" y="590175"/>
                      <a:pt x="10339099" y="579806"/>
                      <a:pt x="10271192" y="583498"/>
                    </a:cubicBezTo>
                    <a:cubicBezTo>
                      <a:pt x="10262701" y="584006"/>
                      <a:pt x="10251859" y="587254"/>
                      <a:pt x="10246067" y="585423"/>
                    </a:cubicBezTo>
                    <a:cubicBezTo>
                      <a:pt x="10158786" y="558528"/>
                      <a:pt x="10086634" y="594049"/>
                      <a:pt x="10005027" y="592252"/>
                    </a:cubicBezTo>
                    <a:cubicBezTo>
                      <a:pt x="9969004" y="591507"/>
                      <a:pt x="9931565" y="603664"/>
                      <a:pt x="9898681" y="613195"/>
                    </a:cubicBezTo>
                    <a:cubicBezTo>
                      <a:pt x="9853463" y="626281"/>
                      <a:pt x="9813049" y="639042"/>
                      <a:pt x="9753225" y="629038"/>
                    </a:cubicBezTo>
                    <a:cubicBezTo>
                      <a:pt x="9693404" y="618845"/>
                      <a:pt x="9637675" y="628898"/>
                      <a:pt x="9591376" y="648601"/>
                    </a:cubicBezTo>
                    <a:cubicBezTo>
                      <a:pt x="9556001" y="663537"/>
                      <a:pt x="9518120" y="663077"/>
                      <a:pt x="9472860" y="655936"/>
                    </a:cubicBezTo>
                    <a:cubicBezTo>
                      <a:pt x="9416283" y="647056"/>
                      <a:pt x="9357217" y="643578"/>
                      <a:pt x="9299788" y="636945"/>
                    </a:cubicBezTo>
                    <a:cubicBezTo>
                      <a:pt x="9287347" y="635531"/>
                      <a:pt x="9271710" y="632039"/>
                      <a:pt x="9264605" y="627087"/>
                    </a:cubicBezTo>
                    <a:cubicBezTo>
                      <a:pt x="9177661" y="565680"/>
                      <a:pt x="9051076" y="558473"/>
                      <a:pt x="8926435" y="549269"/>
                    </a:cubicBezTo>
                    <a:cubicBezTo>
                      <a:pt x="8850925" y="543595"/>
                      <a:pt x="8774954" y="539613"/>
                      <a:pt x="8698934" y="536583"/>
                    </a:cubicBezTo>
                    <a:cubicBezTo>
                      <a:pt x="8673232" y="535428"/>
                      <a:pt x="8645916" y="537050"/>
                      <a:pt x="8622862" y="541563"/>
                    </a:cubicBezTo>
                    <a:cubicBezTo>
                      <a:pt x="8574890" y="551069"/>
                      <a:pt x="8530403" y="564380"/>
                      <a:pt x="8482784" y="574094"/>
                    </a:cubicBezTo>
                    <a:cubicBezTo>
                      <a:pt x="8464923" y="577929"/>
                      <a:pt x="8442157" y="576927"/>
                      <a:pt x="8421565" y="576610"/>
                    </a:cubicBezTo>
                    <a:cubicBezTo>
                      <a:pt x="8385152" y="576229"/>
                      <a:pt x="8345023" y="569546"/>
                      <a:pt x="8313469" y="574762"/>
                    </a:cubicBezTo>
                    <a:cubicBezTo>
                      <a:pt x="8231431" y="588203"/>
                      <a:pt x="8155671" y="580227"/>
                      <a:pt x="8079520" y="558685"/>
                    </a:cubicBezTo>
                    <a:cubicBezTo>
                      <a:pt x="7972906" y="528487"/>
                      <a:pt x="7870782" y="525043"/>
                      <a:pt x="7773327" y="558854"/>
                    </a:cubicBezTo>
                    <a:cubicBezTo>
                      <a:pt x="7729470" y="574107"/>
                      <a:pt x="7688069" y="563543"/>
                      <a:pt x="7652477" y="547561"/>
                    </a:cubicBezTo>
                    <a:cubicBezTo>
                      <a:pt x="7611494" y="529005"/>
                      <a:pt x="7570974" y="522685"/>
                      <a:pt x="7522274" y="532150"/>
                    </a:cubicBezTo>
                    <a:cubicBezTo>
                      <a:pt x="7511488" y="534257"/>
                      <a:pt x="7496511" y="532136"/>
                      <a:pt x="7484080" y="530532"/>
                    </a:cubicBezTo>
                    <a:cubicBezTo>
                      <a:pt x="7413133" y="522044"/>
                      <a:pt x="7341987" y="510303"/>
                      <a:pt x="7282277" y="540177"/>
                    </a:cubicBezTo>
                    <a:cubicBezTo>
                      <a:pt x="7270558" y="546051"/>
                      <a:pt x="7251336" y="547713"/>
                      <a:pt x="7235690" y="551282"/>
                    </a:cubicBezTo>
                    <a:cubicBezTo>
                      <a:pt x="7170161" y="565782"/>
                      <a:pt x="7172820" y="564203"/>
                      <a:pt x="7116339" y="539494"/>
                    </a:cubicBezTo>
                    <a:cubicBezTo>
                      <a:pt x="7086841" y="526502"/>
                      <a:pt x="7045980" y="512724"/>
                      <a:pt x="7011067" y="511848"/>
                    </a:cubicBezTo>
                    <a:cubicBezTo>
                      <a:pt x="6800473" y="506533"/>
                      <a:pt x="6601893" y="468653"/>
                      <a:pt x="6403234" y="432296"/>
                    </a:cubicBezTo>
                    <a:cubicBezTo>
                      <a:pt x="6280760" y="409851"/>
                      <a:pt x="6160432" y="402592"/>
                      <a:pt x="6036273" y="412301"/>
                    </a:cubicBezTo>
                    <a:cubicBezTo>
                      <a:pt x="5946471" y="419425"/>
                      <a:pt x="5863077" y="395593"/>
                      <a:pt x="5780467" y="377910"/>
                    </a:cubicBezTo>
                    <a:cubicBezTo>
                      <a:pt x="5763357" y="374343"/>
                      <a:pt x="5747757" y="363033"/>
                      <a:pt x="5739051" y="353609"/>
                    </a:cubicBezTo>
                    <a:cubicBezTo>
                      <a:pt x="5707675" y="320294"/>
                      <a:pt x="5653252" y="312483"/>
                      <a:pt x="5583566" y="321995"/>
                    </a:cubicBezTo>
                    <a:cubicBezTo>
                      <a:pt x="5528347" y="329404"/>
                      <a:pt x="5477716" y="340486"/>
                      <a:pt x="5432030" y="362512"/>
                    </a:cubicBezTo>
                    <a:cubicBezTo>
                      <a:pt x="5378421" y="388318"/>
                      <a:pt x="5322767" y="418026"/>
                      <a:pt x="5241398" y="425781"/>
                    </a:cubicBezTo>
                    <a:cubicBezTo>
                      <a:pt x="5206262" y="429089"/>
                      <a:pt x="5176131" y="428273"/>
                      <a:pt x="5139710" y="421022"/>
                    </a:cubicBezTo>
                    <a:cubicBezTo>
                      <a:pt x="5069048" y="407018"/>
                      <a:pt x="4997864" y="396037"/>
                      <a:pt x="4929402" y="424310"/>
                    </a:cubicBezTo>
                    <a:cubicBezTo>
                      <a:pt x="4891785" y="439890"/>
                      <a:pt x="4841650" y="448519"/>
                      <a:pt x="4782793" y="441046"/>
                    </a:cubicBezTo>
                    <a:cubicBezTo>
                      <a:pt x="4709316" y="431663"/>
                      <a:pt x="4641426" y="442031"/>
                      <a:pt x="4577594" y="459290"/>
                    </a:cubicBezTo>
                    <a:cubicBezTo>
                      <a:pt x="4554816" y="465538"/>
                      <a:pt x="4527069" y="468279"/>
                      <a:pt x="4500826" y="470529"/>
                    </a:cubicBezTo>
                    <a:cubicBezTo>
                      <a:pt x="4440199" y="475746"/>
                      <a:pt x="4379252" y="479993"/>
                      <a:pt x="4317973" y="483649"/>
                    </a:cubicBezTo>
                    <a:cubicBezTo>
                      <a:pt x="4267762" y="486741"/>
                      <a:pt x="4217264" y="488292"/>
                      <a:pt x="4166722" y="490602"/>
                    </a:cubicBezTo>
                    <a:cubicBezTo>
                      <a:pt x="4111394" y="493045"/>
                      <a:pt x="4067073" y="503124"/>
                      <a:pt x="4042814" y="530660"/>
                    </a:cubicBezTo>
                    <a:cubicBezTo>
                      <a:pt x="4034996" y="539407"/>
                      <a:pt x="4017001" y="545715"/>
                      <a:pt x="4002653" y="552594"/>
                    </a:cubicBezTo>
                    <a:cubicBezTo>
                      <a:pt x="3992459" y="557592"/>
                      <a:pt x="3979023" y="561086"/>
                      <a:pt x="3969549" y="566312"/>
                    </a:cubicBezTo>
                    <a:cubicBezTo>
                      <a:pt x="3919896" y="593854"/>
                      <a:pt x="3870968" y="621622"/>
                      <a:pt x="3821685" y="649183"/>
                    </a:cubicBezTo>
                    <a:cubicBezTo>
                      <a:pt x="3816761" y="651788"/>
                      <a:pt x="3811445" y="654943"/>
                      <a:pt x="3805138" y="655947"/>
                    </a:cubicBezTo>
                    <a:cubicBezTo>
                      <a:pt x="3739817" y="666451"/>
                      <a:pt x="3673801" y="676154"/>
                      <a:pt x="3609177" y="687459"/>
                    </a:cubicBezTo>
                    <a:cubicBezTo>
                      <a:pt x="3584288" y="691878"/>
                      <a:pt x="3558597" y="697589"/>
                      <a:pt x="3539727" y="706521"/>
                    </a:cubicBezTo>
                    <a:cubicBezTo>
                      <a:pt x="3496714" y="726780"/>
                      <a:pt x="3457268" y="749132"/>
                      <a:pt x="3396572" y="755681"/>
                    </a:cubicBezTo>
                    <a:cubicBezTo>
                      <a:pt x="3378807" y="757611"/>
                      <a:pt x="3357809" y="758036"/>
                      <a:pt x="3341054" y="754679"/>
                    </a:cubicBezTo>
                    <a:cubicBezTo>
                      <a:pt x="3272962" y="740809"/>
                      <a:pt x="3206471" y="724541"/>
                      <a:pt x="3138775" y="710120"/>
                    </a:cubicBezTo>
                    <a:cubicBezTo>
                      <a:pt x="3095820" y="701191"/>
                      <a:pt x="3056969" y="691141"/>
                      <a:pt x="3037283" y="666453"/>
                    </a:cubicBezTo>
                    <a:cubicBezTo>
                      <a:pt x="3031764" y="659487"/>
                      <a:pt x="3015626" y="651391"/>
                      <a:pt x="3002117" y="649347"/>
                    </a:cubicBezTo>
                    <a:cubicBezTo>
                      <a:pt x="2915220" y="636209"/>
                      <a:pt x="2829194" y="627503"/>
                      <a:pt x="2747294" y="652400"/>
                    </a:cubicBezTo>
                    <a:cubicBezTo>
                      <a:pt x="2730084" y="657794"/>
                      <a:pt x="2698519" y="656140"/>
                      <a:pt x="2676273" y="652304"/>
                    </a:cubicBezTo>
                    <a:cubicBezTo>
                      <a:pt x="2590546" y="637890"/>
                      <a:pt x="2508883" y="630176"/>
                      <a:pt x="2432360" y="657836"/>
                    </a:cubicBezTo>
                    <a:cubicBezTo>
                      <a:pt x="2423352" y="661179"/>
                      <a:pt x="2395274" y="656272"/>
                      <a:pt x="2382311" y="650824"/>
                    </a:cubicBezTo>
                    <a:cubicBezTo>
                      <a:pt x="2257393" y="597728"/>
                      <a:pt x="2187724" y="592930"/>
                      <a:pt x="2055134" y="630053"/>
                    </a:cubicBezTo>
                    <a:cubicBezTo>
                      <a:pt x="2046542" y="632464"/>
                      <a:pt x="2035364" y="635121"/>
                      <a:pt x="2031829" y="639324"/>
                    </a:cubicBezTo>
                    <a:cubicBezTo>
                      <a:pt x="2007977" y="666120"/>
                      <a:pt x="1960229" y="664380"/>
                      <a:pt x="1912764" y="664183"/>
                    </a:cubicBezTo>
                    <a:cubicBezTo>
                      <a:pt x="1860521" y="663924"/>
                      <a:pt x="1808236" y="664426"/>
                      <a:pt x="1755637" y="663960"/>
                    </a:cubicBezTo>
                    <a:cubicBezTo>
                      <a:pt x="1746439" y="663859"/>
                      <a:pt x="1736243" y="661799"/>
                      <a:pt x="1727159" y="659605"/>
                    </a:cubicBezTo>
                    <a:cubicBezTo>
                      <a:pt x="1692256" y="651480"/>
                      <a:pt x="1658604" y="640559"/>
                      <a:pt x="1622470" y="634850"/>
                    </a:cubicBezTo>
                    <a:cubicBezTo>
                      <a:pt x="1544362" y="622552"/>
                      <a:pt x="1469248" y="602210"/>
                      <a:pt x="1385955" y="604522"/>
                    </a:cubicBezTo>
                    <a:cubicBezTo>
                      <a:pt x="1371585" y="604913"/>
                      <a:pt x="1355357" y="598530"/>
                      <a:pt x="1340055" y="595629"/>
                    </a:cubicBezTo>
                    <a:cubicBezTo>
                      <a:pt x="1312351" y="590552"/>
                      <a:pt x="1285460" y="583993"/>
                      <a:pt x="1257271" y="581180"/>
                    </a:cubicBezTo>
                    <a:cubicBezTo>
                      <a:pt x="1182583" y="573830"/>
                      <a:pt x="1107142" y="566824"/>
                      <a:pt x="1031914" y="562692"/>
                    </a:cubicBezTo>
                    <a:cubicBezTo>
                      <a:pt x="995593" y="560597"/>
                      <a:pt x="958880" y="565923"/>
                      <a:pt x="922031" y="566853"/>
                    </a:cubicBezTo>
                    <a:cubicBezTo>
                      <a:pt x="905446" y="567320"/>
                      <a:pt x="878533" y="568199"/>
                      <a:pt x="873250" y="563724"/>
                    </a:cubicBezTo>
                    <a:cubicBezTo>
                      <a:pt x="832343" y="529722"/>
                      <a:pt x="772202" y="532674"/>
                      <a:pt x="711627" y="529880"/>
                    </a:cubicBezTo>
                    <a:cubicBezTo>
                      <a:pt x="577999" y="523641"/>
                      <a:pt x="447408" y="543696"/>
                      <a:pt x="311112" y="525106"/>
                    </a:cubicBezTo>
                    <a:cubicBezTo>
                      <a:pt x="271645" y="519795"/>
                      <a:pt x="226936" y="530235"/>
                      <a:pt x="184145" y="532188"/>
                    </a:cubicBezTo>
                    <a:cubicBezTo>
                      <a:pt x="162015" y="533128"/>
                      <a:pt x="137665" y="534333"/>
                      <a:pt x="116886" y="530572"/>
                    </a:cubicBezTo>
                    <a:cubicBezTo>
                      <a:pt x="84810" y="524693"/>
                      <a:pt x="54011" y="515448"/>
                      <a:pt x="23941" y="506433"/>
                    </a:cubicBezTo>
                    <a:lnTo>
                      <a:pt x="0" y="502149"/>
                    </a:ln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434C844-7EF9-4C61-9715-FCA1441D5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888" y="1353598"/>
            <a:ext cx="3360372" cy="1890209"/>
          </a:xfrm>
          <a:prstGeom prst="rect">
            <a:avLst/>
          </a:prstGeom>
        </p:spPr>
      </p:pic>
      <p:pic>
        <p:nvPicPr>
          <p:cNvPr id="5" name="Content Placeholder 4" descr="Table&#10;&#10;Description automatically generated with low confidence">
            <a:extLst>
              <a:ext uri="{FF2B5EF4-FFF2-40B4-BE49-F238E27FC236}">
                <a16:creationId xmlns:a16="http://schemas.microsoft.com/office/drawing/2014/main" id="{BE995290-1403-449A-A0DA-45E2BEDD42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/>
        </p:blipFill>
        <p:spPr>
          <a:xfrm>
            <a:off x="4640845" y="1353599"/>
            <a:ext cx="3360370" cy="18902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816540-AECA-4E02-AB04-49C08F1A50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9801" y="1353598"/>
            <a:ext cx="3360368" cy="189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32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7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74E23-0DDA-413C-A175-0A28FE26A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Auditory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E95139-6160-437D-ABBC-CDA6FCDAF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345827"/>
            <a:ext cx="5217173" cy="435133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Students, who seek extra knowledge</a:t>
            </a:r>
          </a:p>
          <a:p>
            <a:r>
              <a:rPr lang="en-US">
                <a:solidFill>
                  <a:schemeClr val="bg1"/>
                </a:solidFill>
              </a:rPr>
              <a:t>Pupils, who wants to enroll</a:t>
            </a:r>
          </a:p>
          <a:p>
            <a:r>
              <a:rPr lang="en-US">
                <a:solidFill>
                  <a:schemeClr val="bg1"/>
                </a:solidFill>
              </a:rPr>
              <a:t>Scholars, who want to expand their horizon</a:t>
            </a:r>
          </a:p>
          <a:p>
            <a:r>
              <a:rPr lang="en-US">
                <a:solidFill>
                  <a:schemeClr val="bg1"/>
                </a:solidFill>
              </a:rPr>
              <a:t>Anyone, who interested in education 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37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9961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39">
            <a:extLst>
              <a:ext uri="{FF2B5EF4-FFF2-40B4-BE49-F238E27FC236}">
                <a16:creationId xmlns:a16="http://schemas.microsoft.com/office/drawing/2014/main" id="{114C78B5-EC6B-4A39-8860-705100867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6E6132-9B7D-45E8-AE74-0BB4DD4EB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9978"/>
            <a:ext cx="4391024" cy="11737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MathAlien Staff</a:t>
            </a:r>
          </a:p>
        </p:txBody>
      </p:sp>
      <p:pic>
        <p:nvPicPr>
          <p:cNvPr id="9" name="Picture 8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DDB293CA-031E-475E-A962-25DF447EAA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72" b="22922"/>
          <a:stretch/>
        </p:blipFill>
        <p:spPr>
          <a:xfrm>
            <a:off x="20" y="10"/>
            <a:ext cx="4000480" cy="3904882"/>
          </a:xfrm>
          <a:custGeom>
            <a:avLst/>
            <a:gdLst/>
            <a:ahLst/>
            <a:cxnLst/>
            <a:rect l="l" t="t" r="r" b="b"/>
            <a:pathLst>
              <a:path w="4000500" h="3413410">
                <a:moveTo>
                  <a:pt x="0" y="0"/>
                </a:moveTo>
                <a:lnTo>
                  <a:pt x="4000500" y="0"/>
                </a:lnTo>
                <a:lnTo>
                  <a:pt x="4000500" y="3330603"/>
                </a:lnTo>
                <a:lnTo>
                  <a:pt x="416174" y="3413410"/>
                </a:lnTo>
                <a:lnTo>
                  <a:pt x="0" y="3408169"/>
                </a:lnTo>
                <a:close/>
              </a:path>
            </a:pathLst>
          </a:custGeom>
        </p:spPr>
      </p:pic>
      <p:pic>
        <p:nvPicPr>
          <p:cNvPr id="5" name="Content Placeholder 4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5794F89E-3ADE-45DE-9DA6-9966C86A46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4" b="18879"/>
          <a:stretch/>
        </p:blipFill>
        <p:spPr>
          <a:xfrm>
            <a:off x="4191002" y="10"/>
            <a:ext cx="3809998" cy="3904881"/>
          </a:xfrm>
          <a:custGeom>
            <a:avLst/>
            <a:gdLst/>
            <a:ahLst/>
            <a:cxnLst/>
            <a:rect l="l" t="t" r="r" b="b"/>
            <a:pathLst>
              <a:path w="3809998" h="3361533">
                <a:moveTo>
                  <a:pt x="0" y="0"/>
                </a:moveTo>
                <a:lnTo>
                  <a:pt x="3809998" y="0"/>
                </a:lnTo>
                <a:lnTo>
                  <a:pt x="3809998" y="3353206"/>
                </a:lnTo>
                <a:lnTo>
                  <a:pt x="1781628" y="3181423"/>
                </a:lnTo>
                <a:lnTo>
                  <a:pt x="0" y="3361533"/>
                </a:lnTo>
                <a:close/>
              </a:path>
            </a:pathLst>
          </a:custGeom>
        </p:spPr>
      </p:pic>
      <p:pic>
        <p:nvPicPr>
          <p:cNvPr id="7" name="Picture 6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4D1793A9-2BAC-4F3F-A2E2-258AA1A4E5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56" r="2" b="18057"/>
          <a:stretch/>
        </p:blipFill>
        <p:spPr>
          <a:xfrm>
            <a:off x="8191500" y="-1"/>
            <a:ext cx="4000500" cy="4008409"/>
          </a:xfrm>
          <a:custGeom>
            <a:avLst/>
            <a:gdLst/>
            <a:ahLst/>
            <a:cxnLst/>
            <a:rect l="l" t="t" r="r" b="b"/>
            <a:pathLst>
              <a:path w="4000500" h="3403026">
                <a:moveTo>
                  <a:pt x="0" y="0"/>
                </a:moveTo>
                <a:lnTo>
                  <a:pt x="4000500" y="0"/>
                </a:lnTo>
                <a:lnTo>
                  <a:pt x="4000500" y="3403026"/>
                </a:lnTo>
                <a:lnTo>
                  <a:pt x="9072" y="3370108"/>
                </a:lnTo>
                <a:lnTo>
                  <a:pt x="0" y="3369340"/>
                </a:lnTo>
                <a:close/>
              </a:path>
            </a:pathLst>
          </a:custGeom>
        </p:spPr>
      </p:pic>
      <p:grpSp>
        <p:nvGrpSpPr>
          <p:cNvPr id="66" name="Group 41">
            <a:extLst>
              <a:ext uri="{FF2B5EF4-FFF2-40B4-BE49-F238E27FC236}">
                <a16:creationId xmlns:a16="http://schemas.microsoft.com/office/drawing/2014/main" id="{A50943B0-FDF7-4C2C-B784-9208C945A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4021FAB-FA86-49DE-8FC9-585A1729B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B58B526-A432-4EB5-AA70-2BB897257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5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6" name="Content Placeholder 12">
            <a:extLst>
              <a:ext uri="{FF2B5EF4-FFF2-40B4-BE49-F238E27FC236}">
                <a16:creationId xmlns:a16="http://schemas.microsoft.com/office/drawing/2014/main" id="{89839950-156E-4FB4-A7BC-190AAB01B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4201" y="4766267"/>
            <a:ext cx="5692774" cy="107741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900" kern="120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Sakenov Gabit – JS and JQuery expert.</a:t>
            </a:r>
          </a:p>
          <a:p>
            <a:pPr marL="0" indent="0">
              <a:buNone/>
            </a:pPr>
            <a:r>
              <a:rPr lang="en-US" sz="1900" kern="120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Baurzhan Eskozhanov – UI/UX designer</a:t>
            </a:r>
            <a:br>
              <a:rPr lang="en-US" sz="1900" kern="120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en-US" sz="1900" kern="120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Yerassyl Pirzhanov – Main programmer and TeamLead </a:t>
            </a:r>
          </a:p>
        </p:txBody>
      </p:sp>
    </p:spTree>
    <p:extLst>
      <p:ext uri="{BB962C8B-B14F-4D97-AF65-F5344CB8AC3E}">
        <p14:creationId xmlns:p14="http://schemas.microsoft.com/office/powerpoint/2010/main" val="96219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ightbulb off with illuminated background">
            <a:extLst>
              <a:ext uri="{FF2B5EF4-FFF2-40B4-BE49-F238E27FC236}">
                <a16:creationId xmlns:a16="http://schemas.microsoft.com/office/drawing/2014/main" id="{6F5EFEAC-3B75-4221-ADF2-2421E11542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E36396-BB21-4E2D-9195-E989AA7EB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9B6A0-265E-4515-B0FF-9F7DC99F9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Briefly, we do believe that </a:t>
            </a:r>
            <a:r>
              <a:rPr lang="en-US" dirty="0" err="1">
                <a:solidFill>
                  <a:srgbClr val="FFFFFF"/>
                </a:solidFill>
              </a:rPr>
              <a:t>MathAlien</a:t>
            </a:r>
            <a:r>
              <a:rPr lang="en-US" dirty="0">
                <a:solidFill>
                  <a:srgbClr val="FFFFFF"/>
                </a:solidFill>
              </a:rPr>
              <a:t> was a great experience. We made mistakes a lot, lacked ideas, BUT through our sheer will, we managed to fix all the technical issues, created new ideas and most importantly – gained valuable knowledge.</a:t>
            </a:r>
          </a:p>
        </p:txBody>
      </p:sp>
    </p:spTree>
    <p:extLst>
      <p:ext uri="{BB962C8B-B14F-4D97-AF65-F5344CB8AC3E}">
        <p14:creationId xmlns:p14="http://schemas.microsoft.com/office/powerpoint/2010/main" val="3882078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9DFE8A5-DCEC-4A43-B613-D62AC8C57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6528" y="642902"/>
            <a:ext cx="5290997" cy="5290997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8F6B8-DDC9-422E-B241-3222341D7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5931" y="631672"/>
            <a:ext cx="5290997" cy="529099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B7664A-BE61-4A65-B937-A31E08B8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0502" y="536920"/>
            <a:ext cx="5290997" cy="5290997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F9783B-B3D5-4455-A291-0CEA3FC42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4676" y="1479558"/>
            <a:ext cx="4339988" cy="25778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662598"/>
            <a:ext cx="574267" cy="574267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14A1FA07-A873-4AB3-8D01-CFEEEA8CA4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662598"/>
            <a:ext cx="574267" cy="574267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2901" y="457804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31C48F7-8F88-43DC-B1A6-2967CF5AFF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2901" y="4578041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6252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163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MathAlien Project</vt:lpstr>
      <vt:lpstr>Introduction</vt:lpstr>
      <vt:lpstr>Taking a closer look</vt:lpstr>
      <vt:lpstr>Our courses </vt:lpstr>
      <vt:lpstr>Auditory</vt:lpstr>
      <vt:lpstr>MathAlien Staff</vt:lpstr>
      <vt:lpstr>Reflection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MathAlien Project</dc:title>
  <dc:creator>Yerassyl Pirzhanov</dc:creator>
  <cp:lastModifiedBy>Yerassyl Pirzhanov</cp:lastModifiedBy>
  <cp:revision>1</cp:revision>
  <dcterms:created xsi:type="dcterms:W3CDTF">2022-02-21T18:27:20Z</dcterms:created>
  <dcterms:modified xsi:type="dcterms:W3CDTF">2022-02-21T19:23:56Z</dcterms:modified>
</cp:coreProperties>
</file>

<file path=docProps/thumbnail.jpeg>
</file>